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70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8288000" cy="10287000"/>
  <p:notesSz cx="18288000" cy="10287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46" d="100"/>
          <a:sy n="46" d="100"/>
        </p:scale>
        <p:origin x="756" y="5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F5ACD-CE58-B09E-C8F0-7624A02AAA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86000" y="1683545"/>
            <a:ext cx="13716000" cy="3581400"/>
          </a:xfrm>
        </p:spPr>
        <p:txBody>
          <a:bodyPr anchor="b"/>
          <a:lstStyle>
            <a:lvl1pPr algn="ctr">
              <a:defRPr sz="9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A0A1DF5-4469-4A5C-1DA8-29CB19AE28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000" y="5403057"/>
            <a:ext cx="13716000" cy="2483643"/>
          </a:xfrm>
        </p:spPr>
        <p:txBody>
          <a:bodyPr/>
          <a:lstStyle>
            <a:lvl1pPr marL="0" indent="0" algn="ctr">
              <a:buNone/>
              <a:defRPr sz="3600"/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9B8B1C-E6C0-75E3-AB21-0739FD2FC6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9226AF-B67C-8A90-AB10-7AB56EED8A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614ED2-585C-6198-6601-A986FCB081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685220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673D90-6C3D-2AC8-7996-65A2FC26E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3E96D82-92EB-70A8-E4A1-B84CACCB5D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EC734D-85E8-C915-54EA-11173E1709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3F4FE1-3066-FC20-C7ED-26AB230335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CA6569-4D7C-FAF6-45D6-D8E580E7E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397722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FFED79D-F7BE-0A17-7621-219A6399249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3087350" y="547688"/>
            <a:ext cx="3943350" cy="871775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515C5E1-A622-C782-AAF5-06D0098C9A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257300" y="547688"/>
            <a:ext cx="11601450" cy="871775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8FB10B-D164-CDEB-44DE-E6EDA62717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EB06AE-4BA3-0B54-202B-2FD39259F2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E7003C-9272-026A-23D8-5F3C7349A7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794795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9CCC08-4053-BD95-A9CC-FF35D718C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6B4F98-5368-9F64-D873-373C71B4EA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811BD9-3D03-CD5B-093B-F0388E5DEE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AF18AB-C1AF-E789-213E-DFF0F72F35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87703B-48E3-29CD-6F04-CFA7E90FBE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832142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225B2-E37F-5542-566F-6900CAAC2E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7775" y="2564608"/>
            <a:ext cx="15773400" cy="4279106"/>
          </a:xfrm>
        </p:spPr>
        <p:txBody>
          <a:bodyPr anchor="b"/>
          <a:lstStyle>
            <a:lvl1pPr>
              <a:defRPr sz="9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B83E0D-4D85-56B5-9435-E5253801FE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47775" y="6884195"/>
            <a:ext cx="15773400" cy="2250281"/>
          </a:xfrm>
        </p:spPr>
        <p:txBody>
          <a:bodyPr/>
          <a:lstStyle>
            <a:lvl1pPr marL="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C20EDC-3DE7-42EB-1162-2AEA95708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9A018D-9F06-302D-B9C2-1572685D71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8ADAFB-64A8-13F9-7999-C2515633B8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027960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F26CF8-D0C2-D037-E538-DDDF7CE04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643E27-5AFD-99CC-E585-F82E5BE7324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57300" y="2738438"/>
            <a:ext cx="7772400" cy="65270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B63186-29C2-3653-C1BF-4C43B6E3A3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58300" y="2738438"/>
            <a:ext cx="7772400" cy="65270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480C82-4506-6AB5-C306-53793F872A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CA912F-1CC6-600B-F7E0-122FD698CB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0F7A53-8BDF-A0C5-1BF9-6254FD119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768964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5FF0D3-F41C-319B-86ED-9DDE282C96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82" y="547688"/>
            <a:ext cx="15773400" cy="198834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D0DE83-6746-664E-E29E-48E98AC7CF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9683" y="2521745"/>
            <a:ext cx="7736681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77B749-48E8-1B43-5857-3D32FCF870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59683" y="3757613"/>
            <a:ext cx="7736681" cy="55268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22AADC-F697-0150-30A3-198CB982F75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258300" y="2521745"/>
            <a:ext cx="7774782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2F08ED1-9561-77A5-FBE0-9BDC5FFCE41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9258300" y="3757613"/>
            <a:ext cx="7774782" cy="55268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6A21E92-DF1D-5B9A-7ADF-E69EFEED06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CCC4157-4F3E-657F-65DE-69EFD0CD6E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BDA3214-5995-D154-E5F8-8B91EB4DD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090109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FF653-2339-55F1-5F6F-BCA46A3D4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1B3510-1669-C833-3F96-143F485460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5565EE-76F2-BA12-9749-BC5BAA1ED1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CA7C81-715D-628D-1CCF-BD879229A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624540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1A52B3D-3D19-3BB7-2CEE-E7C8661568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6C9CE37-0EB7-2BF1-F147-CE087A7CC3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DAB272-B203-0D4F-3A5F-ADCCAE2A1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416268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0C9BBE-6D4A-2874-5BC7-B2DE997DE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3D5FC9-7ADE-8107-E951-50CF38EAC8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4782" y="1481138"/>
            <a:ext cx="9258300" cy="7310438"/>
          </a:xfrm>
        </p:spPr>
        <p:txBody>
          <a:bodyPr/>
          <a:lstStyle>
            <a:lvl1pPr>
              <a:defRPr sz="4800"/>
            </a:lvl1pPr>
            <a:lvl2pPr>
              <a:defRPr sz="4200"/>
            </a:lvl2pPr>
            <a:lvl3pPr>
              <a:defRPr sz="3600"/>
            </a:lvl3pPr>
            <a:lvl4pPr>
              <a:defRPr sz="3000"/>
            </a:lvl4pPr>
            <a:lvl5pPr>
              <a:defRPr sz="3000"/>
            </a:lvl5pPr>
            <a:lvl6pPr>
              <a:defRPr sz="3000"/>
            </a:lvl6pPr>
            <a:lvl7pPr>
              <a:defRPr sz="3000"/>
            </a:lvl7pPr>
            <a:lvl8pPr>
              <a:defRPr sz="3000"/>
            </a:lvl8pPr>
            <a:lvl9pPr>
              <a:defRPr sz="3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54763F-CF83-3112-F580-45B5132F2E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8FDBC2-7C15-B301-F772-3CACC87E64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E77897-5D33-4D13-F2E3-7EF9F7CFC4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F7C1F0-1CA2-5997-0022-27AF5196EB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924132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A2E26B-78E9-6291-2D3D-8A15775A35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A658ACE-85C9-EF31-91F4-C9F172E52BA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774782" y="1481138"/>
            <a:ext cx="9258300" cy="7310438"/>
          </a:xfrm>
        </p:spPr>
        <p:txBody>
          <a:bodyPr/>
          <a:lstStyle>
            <a:lvl1pPr marL="0" indent="0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535DCE-FCE0-6E69-D417-51D78F7213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1FEFBE-8A2D-31BC-0E56-E8DF062F48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6A3392-F48D-8FE1-A6F3-A2572B52E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2FE318-6160-A450-7A70-3B2B5C78B9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919000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0AAA246-7AB1-718F-255F-6251DEBC52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83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A75F0D-FDD0-FD40-F217-F10C0F5BBA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7300" y="2738438"/>
            <a:ext cx="15773400" cy="65270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CD51A2-EDB3-515E-CB46-F89F77A271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17BC0F-83F5-AED7-D979-57CB72CDD6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649449-FD71-7017-DA40-1B1E135C42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307875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</p:sldLayoutIdLst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g"/><Relationship Id="rId3" Type="http://schemas.openxmlformats.org/officeDocument/2006/relationships/image" Target="../media/image24.png"/><Relationship Id="rId7" Type="http://schemas.openxmlformats.org/officeDocument/2006/relationships/image" Target="../media/image28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10" Type="http://schemas.openxmlformats.org/officeDocument/2006/relationships/image" Target="../media/image31.jpg"/><Relationship Id="rId4" Type="http://schemas.openxmlformats.org/officeDocument/2006/relationships/image" Target="../media/image25.png"/><Relationship Id="rId9" Type="http://schemas.openxmlformats.org/officeDocument/2006/relationships/image" Target="../media/image30.jp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4.png"/><Relationship Id="rId7" Type="http://schemas.openxmlformats.org/officeDocument/2006/relationships/image" Target="../media/image36.pn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45.pn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jp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.png"/><Relationship Id="rId4" Type="http://schemas.openxmlformats.org/officeDocument/2006/relationships/image" Target="../media/image9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.jp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996567" y="1347291"/>
            <a:ext cx="7366634" cy="2609215"/>
          </a:xfrm>
          <a:prstGeom prst="rect">
            <a:avLst/>
          </a:prstGeom>
        </p:spPr>
        <p:txBody>
          <a:bodyPr vert="horz" wrap="square" lIns="0" tIns="142240" rIns="0" bIns="0" rtlCol="0">
            <a:spAutoFit/>
          </a:bodyPr>
          <a:lstStyle/>
          <a:p>
            <a:pPr marL="12700" marR="5080">
              <a:lnSpc>
                <a:spcPts val="9710"/>
              </a:lnSpc>
              <a:spcBef>
                <a:spcPts val="1120"/>
              </a:spcBef>
            </a:pPr>
            <a:r>
              <a:rPr sz="8850" spc="-400" dirty="0">
                <a:latin typeface="Arial Black"/>
                <a:cs typeface="Arial Black"/>
              </a:rPr>
              <a:t>Social</a:t>
            </a:r>
            <a:r>
              <a:rPr sz="8850" spc="-1075" dirty="0">
                <a:latin typeface="Arial Black"/>
                <a:cs typeface="Arial Black"/>
              </a:rPr>
              <a:t> </a:t>
            </a:r>
            <a:r>
              <a:rPr sz="8850" spc="-145" dirty="0">
                <a:latin typeface="Arial Black"/>
                <a:cs typeface="Arial Black"/>
              </a:rPr>
              <a:t>Media </a:t>
            </a:r>
            <a:r>
              <a:rPr sz="8850" spc="-85" dirty="0">
                <a:latin typeface="Arial Black"/>
                <a:cs typeface="Arial Black"/>
              </a:rPr>
              <a:t>Analysis</a:t>
            </a:r>
            <a:endParaRPr sz="8850" dirty="0">
              <a:latin typeface="Arial Black"/>
              <a:cs typeface="Arial Black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193780" y="4082796"/>
            <a:ext cx="950976" cy="950976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996566" y="4555363"/>
            <a:ext cx="5318633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80035" algn="l"/>
                <a:tab pos="572770" algn="l"/>
                <a:tab pos="855980" algn="l"/>
                <a:tab pos="1123950" algn="l"/>
                <a:tab pos="1414780" algn="l"/>
                <a:tab pos="1630680" algn="l"/>
                <a:tab pos="1985645" algn="l"/>
                <a:tab pos="2253615" algn="l"/>
                <a:tab pos="2579370" algn="l"/>
                <a:tab pos="3045460" algn="l"/>
                <a:tab pos="3371215" algn="l"/>
                <a:tab pos="3692525" algn="l"/>
                <a:tab pos="4094479" algn="l"/>
                <a:tab pos="4365625" algn="l"/>
              </a:tabLst>
            </a:pPr>
            <a:r>
              <a:rPr sz="2400" spc="-350" dirty="0">
                <a:latin typeface="Arial Black"/>
                <a:cs typeface="Arial Black"/>
              </a:rPr>
              <a:t>E</a:t>
            </a:r>
            <a:r>
              <a:rPr sz="2400" dirty="0">
                <a:latin typeface="Arial Black"/>
                <a:cs typeface="Arial Black"/>
              </a:rPr>
              <a:t>	</a:t>
            </a:r>
            <a:r>
              <a:rPr sz="2400" spc="-50" dirty="0">
                <a:latin typeface="Arial Black"/>
                <a:cs typeface="Arial Black"/>
              </a:rPr>
              <a:t>X</a:t>
            </a:r>
            <a:r>
              <a:rPr sz="2400" dirty="0">
                <a:latin typeface="Arial Black"/>
                <a:cs typeface="Arial Black"/>
              </a:rPr>
              <a:t>	</a:t>
            </a:r>
            <a:r>
              <a:rPr sz="2400" spc="-50" dirty="0">
                <a:latin typeface="Arial Black"/>
                <a:cs typeface="Arial Black"/>
              </a:rPr>
              <a:t>P</a:t>
            </a:r>
            <a:r>
              <a:rPr sz="2400" dirty="0">
                <a:latin typeface="Arial Black"/>
                <a:cs typeface="Arial Black"/>
              </a:rPr>
              <a:t>	</a:t>
            </a:r>
            <a:r>
              <a:rPr sz="2400" spc="-350" dirty="0">
                <a:latin typeface="Arial Black"/>
                <a:cs typeface="Arial Black"/>
              </a:rPr>
              <a:t>E</a:t>
            </a:r>
            <a:r>
              <a:rPr sz="2400" dirty="0">
                <a:latin typeface="Arial Black"/>
                <a:cs typeface="Arial Black"/>
              </a:rPr>
              <a:t>	</a:t>
            </a:r>
            <a:r>
              <a:rPr sz="2400" spc="-50" dirty="0">
                <a:latin typeface="Arial Black"/>
                <a:cs typeface="Arial Black"/>
              </a:rPr>
              <a:t>R</a:t>
            </a:r>
            <a:r>
              <a:rPr sz="2400" dirty="0">
                <a:latin typeface="Arial Black"/>
                <a:cs typeface="Arial Black"/>
              </a:rPr>
              <a:t>	</a:t>
            </a:r>
            <a:r>
              <a:rPr sz="2400" spc="-50" dirty="0">
                <a:latin typeface="Arial Black"/>
                <a:cs typeface="Arial Black"/>
              </a:rPr>
              <a:t>I</a:t>
            </a:r>
            <a:r>
              <a:rPr sz="2400" dirty="0">
                <a:latin typeface="Arial Black"/>
                <a:cs typeface="Arial Black"/>
              </a:rPr>
              <a:t>	</a:t>
            </a:r>
            <a:r>
              <a:rPr sz="2400" spc="-50" dirty="0">
                <a:latin typeface="Arial Black"/>
                <a:cs typeface="Arial Black"/>
              </a:rPr>
              <a:t>M</a:t>
            </a:r>
            <a:r>
              <a:rPr sz="2400" dirty="0">
                <a:latin typeface="Arial Black"/>
                <a:cs typeface="Arial Black"/>
              </a:rPr>
              <a:t>	</a:t>
            </a:r>
            <a:r>
              <a:rPr sz="2400" spc="-350" dirty="0">
                <a:latin typeface="Arial Black"/>
                <a:cs typeface="Arial Black"/>
              </a:rPr>
              <a:t>E</a:t>
            </a:r>
            <a:r>
              <a:rPr sz="2400" dirty="0">
                <a:latin typeface="Arial Black"/>
                <a:cs typeface="Arial Black"/>
              </a:rPr>
              <a:t>	</a:t>
            </a:r>
            <a:r>
              <a:rPr sz="2400" spc="-50" dirty="0">
                <a:latin typeface="Arial Black"/>
                <a:cs typeface="Arial Black"/>
              </a:rPr>
              <a:t>N</a:t>
            </a:r>
            <a:r>
              <a:rPr sz="2400" dirty="0">
                <a:latin typeface="Arial Black"/>
                <a:cs typeface="Arial Black"/>
              </a:rPr>
              <a:t>	</a:t>
            </a:r>
            <a:r>
              <a:rPr sz="2400" spc="-310" dirty="0">
                <a:latin typeface="Arial Black"/>
                <a:cs typeface="Arial Black"/>
              </a:rPr>
              <a:t>T</a:t>
            </a:r>
            <a:r>
              <a:rPr sz="2400" dirty="0">
                <a:latin typeface="Arial Black"/>
                <a:cs typeface="Arial Black"/>
              </a:rPr>
              <a:t>	</a:t>
            </a:r>
            <a:r>
              <a:rPr sz="2400" spc="-50" dirty="0">
                <a:latin typeface="Arial Black"/>
                <a:cs typeface="Arial Black"/>
              </a:rPr>
              <a:t>N</a:t>
            </a:r>
            <a:r>
              <a:rPr sz="2400" dirty="0">
                <a:latin typeface="Arial Black"/>
                <a:cs typeface="Arial Black"/>
              </a:rPr>
              <a:t>	</a:t>
            </a:r>
            <a:r>
              <a:rPr sz="2400" spc="-50" dirty="0">
                <a:latin typeface="Arial Black"/>
                <a:cs typeface="Arial Black"/>
              </a:rPr>
              <a:t>O</a:t>
            </a:r>
            <a:r>
              <a:rPr sz="2400" dirty="0">
                <a:latin typeface="Arial Black"/>
                <a:cs typeface="Arial Black"/>
              </a:rPr>
              <a:t>	</a:t>
            </a:r>
            <a:r>
              <a:rPr sz="2400" spc="-50" dirty="0">
                <a:latin typeface="Arial Black"/>
                <a:cs typeface="Arial Black"/>
              </a:rPr>
              <a:t>.</a:t>
            </a:r>
            <a:r>
              <a:rPr sz="2400" dirty="0">
                <a:latin typeface="Arial Black"/>
                <a:cs typeface="Arial Black"/>
              </a:rPr>
              <a:t>	</a:t>
            </a:r>
            <a:r>
              <a:rPr sz="2400" spc="-50" dirty="0">
                <a:latin typeface="Arial Black"/>
                <a:cs typeface="Arial Black"/>
              </a:rPr>
              <a:t>0</a:t>
            </a:r>
            <a:r>
              <a:rPr sz="2400" dirty="0">
                <a:latin typeface="Arial Black"/>
                <a:cs typeface="Arial Black"/>
              </a:rPr>
              <a:t>	</a:t>
            </a:r>
            <a:r>
              <a:rPr sz="2400" spc="-114" dirty="0">
                <a:latin typeface="Arial Black"/>
                <a:cs typeface="Arial Black"/>
              </a:rPr>
              <a:t>5</a:t>
            </a:r>
            <a:endParaRPr sz="2400" dirty="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107667" y="0"/>
            <a:ext cx="4180332" cy="3837432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26008" y="8589264"/>
            <a:ext cx="952500" cy="952500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1859279" y="1927860"/>
            <a:ext cx="14569440" cy="7145020"/>
            <a:chOff x="1859279" y="1927860"/>
            <a:chExt cx="14569440" cy="7145020"/>
          </a:xfrm>
        </p:grpSpPr>
        <p:sp>
          <p:nvSpPr>
            <p:cNvPr id="5" name="object 5"/>
            <p:cNvSpPr/>
            <p:nvPr/>
          </p:nvSpPr>
          <p:spPr>
            <a:xfrm>
              <a:off x="2130551" y="2211324"/>
              <a:ext cx="12197080" cy="6855459"/>
            </a:xfrm>
            <a:custGeom>
              <a:avLst/>
              <a:gdLst/>
              <a:ahLst/>
              <a:cxnLst/>
              <a:rect l="l" t="t" r="r" b="b"/>
              <a:pathLst>
                <a:path w="12197080" h="6855459">
                  <a:moveTo>
                    <a:pt x="0" y="6854952"/>
                  </a:moveTo>
                  <a:lnTo>
                    <a:pt x="12196571" y="6854952"/>
                  </a:lnTo>
                  <a:lnTo>
                    <a:pt x="12196571" y="0"/>
                  </a:lnTo>
                  <a:lnTo>
                    <a:pt x="0" y="0"/>
                  </a:lnTo>
                  <a:lnTo>
                    <a:pt x="0" y="6854952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59279" y="1927860"/>
              <a:ext cx="14569440" cy="643128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65173" y="986485"/>
            <a:ext cx="3820160" cy="560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500" spc="-290" dirty="0">
                <a:solidFill>
                  <a:srgbClr val="171616"/>
                </a:solidFill>
                <a:latin typeface="Arial Black"/>
                <a:cs typeface="Arial Black"/>
              </a:rPr>
              <a:t>TOPIC</a:t>
            </a:r>
            <a:r>
              <a:rPr sz="3500" spc="-450" dirty="0">
                <a:solidFill>
                  <a:srgbClr val="171616"/>
                </a:solidFill>
                <a:latin typeface="Arial Black"/>
                <a:cs typeface="Arial Black"/>
              </a:rPr>
              <a:t> </a:t>
            </a:r>
            <a:r>
              <a:rPr sz="3500" spc="-355" dirty="0">
                <a:solidFill>
                  <a:srgbClr val="171616"/>
                </a:solidFill>
                <a:latin typeface="Arial Black"/>
                <a:cs typeface="Arial Black"/>
              </a:rPr>
              <a:t>MODELING</a:t>
            </a:r>
            <a:endParaRPr sz="3500">
              <a:latin typeface="Arial Black"/>
              <a:cs typeface="Arial Black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5800344"/>
            <a:ext cx="4759451" cy="4486653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783812" y="8782811"/>
            <a:ext cx="950976" cy="950976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6190615" y="2427223"/>
            <a:ext cx="8412480" cy="64268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6700"/>
              </a:lnSpc>
              <a:spcBef>
                <a:spcPts val="95"/>
              </a:spcBef>
            </a:pPr>
            <a:r>
              <a:rPr sz="3000" dirty="0">
                <a:solidFill>
                  <a:srgbClr val="171616"/>
                </a:solidFill>
                <a:latin typeface="Verdana"/>
                <a:cs typeface="Verdana"/>
              </a:rPr>
              <a:t>Topic</a:t>
            </a:r>
            <a:r>
              <a:rPr sz="3000" spc="-225" dirty="0">
                <a:solidFill>
                  <a:srgbClr val="171616"/>
                </a:solidFill>
                <a:latin typeface="Verdana"/>
                <a:cs typeface="Verdana"/>
              </a:rPr>
              <a:t> </a:t>
            </a:r>
            <a:r>
              <a:rPr sz="3000" spc="50" dirty="0">
                <a:solidFill>
                  <a:srgbClr val="171616"/>
                </a:solidFill>
                <a:latin typeface="Verdana"/>
                <a:cs typeface="Verdana"/>
              </a:rPr>
              <a:t>modeling</a:t>
            </a:r>
            <a:r>
              <a:rPr sz="3000" spc="-254" dirty="0">
                <a:solidFill>
                  <a:srgbClr val="171616"/>
                </a:solidFill>
                <a:latin typeface="Verdana"/>
                <a:cs typeface="Verdana"/>
              </a:rPr>
              <a:t> </a:t>
            </a:r>
            <a:r>
              <a:rPr sz="3000" spc="-55" dirty="0">
                <a:solidFill>
                  <a:srgbClr val="171616"/>
                </a:solidFill>
                <a:latin typeface="Verdana"/>
                <a:cs typeface="Verdana"/>
              </a:rPr>
              <a:t>is</a:t>
            </a:r>
            <a:r>
              <a:rPr sz="3000" spc="-225" dirty="0">
                <a:solidFill>
                  <a:srgbClr val="171616"/>
                </a:solidFill>
                <a:latin typeface="Verdana"/>
                <a:cs typeface="Verdana"/>
              </a:rPr>
              <a:t> </a:t>
            </a:r>
            <a:r>
              <a:rPr sz="3000" spc="215" dirty="0">
                <a:solidFill>
                  <a:srgbClr val="171616"/>
                </a:solidFill>
                <a:latin typeface="Verdana"/>
                <a:cs typeface="Verdana"/>
              </a:rPr>
              <a:t>a</a:t>
            </a:r>
            <a:r>
              <a:rPr sz="3000" spc="-204" dirty="0">
                <a:solidFill>
                  <a:srgbClr val="171616"/>
                </a:solidFill>
                <a:latin typeface="Verdana"/>
                <a:cs typeface="Verdana"/>
              </a:rPr>
              <a:t> </a:t>
            </a:r>
            <a:r>
              <a:rPr sz="3000" spc="85" dirty="0">
                <a:solidFill>
                  <a:srgbClr val="171616"/>
                </a:solidFill>
                <a:latin typeface="Verdana"/>
                <a:cs typeface="Verdana"/>
              </a:rPr>
              <a:t>machine</a:t>
            </a:r>
            <a:r>
              <a:rPr sz="3000" spc="-250" dirty="0">
                <a:solidFill>
                  <a:srgbClr val="171616"/>
                </a:solidFill>
                <a:latin typeface="Verdana"/>
                <a:cs typeface="Verdana"/>
              </a:rPr>
              <a:t> </a:t>
            </a:r>
            <a:r>
              <a:rPr sz="3000" spc="-10" dirty="0">
                <a:solidFill>
                  <a:srgbClr val="171616"/>
                </a:solidFill>
                <a:latin typeface="Verdana"/>
                <a:cs typeface="Verdana"/>
              </a:rPr>
              <a:t>learning </a:t>
            </a:r>
            <a:r>
              <a:rPr sz="3000" dirty="0">
                <a:solidFill>
                  <a:srgbClr val="171616"/>
                </a:solidFill>
                <a:latin typeface="Verdana"/>
                <a:cs typeface="Verdana"/>
              </a:rPr>
              <a:t>technique</a:t>
            </a:r>
            <a:r>
              <a:rPr sz="3000" spc="-165" dirty="0">
                <a:solidFill>
                  <a:srgbClr val="171616"/>
                </a:solidFill>
                <a:latin typeface="Verdana"/>
                <a:cs typeface="Verdana"/>
              </a:rPr>
              <a:t> </a:t>
            </a:r>
            <a:r>
              <a:rPr sz="3000" dirty="0">
                <a:solidFill>
                  <a:srgbClr val="171616"/>
                </a:solidFill>
                <a:latin typeface="Verdana"/>
                <a:cs typeface="Verdana"/>
              </a:rPr>
              <a:t>that</a:t>
            </a:r>
            <a:r>
              <a:rPr sz="3000" spc="-140" dirty="0">
                <a:solidFill>
                  <a:srgbClr val="171616"/>
                </a:solidFill>
                <a:latin typeface="Verdana"/>
                <a:cs typeface="Verdana"/>
              </a:rPr>
              <a:t> </a:t>
            </a:r>
            <a:r>
              <a:rPr sz="3000" spc="45" dirty="0">
                <a:solidFill>
                  <a:srgbClr val="171616"/>
                </a:solidFill>
                <a:latin typeface="Verdana"/>
                <a:cs typeface="Verdana"/>
              </a:rPr>
              <a:t>automatically</a:t>
            </a:r>
            <a:r>
              <a:rPr sz="3000" spc="-180" dirty="0">
                <a:solidFill>
                  <a:srgbClr val="171616"/>
                </a:solidFill>
                <a:latin typeface="Verdana"/>
                <a:cs typeface="Verdana"/>
              </a:rPr>
              <a:t> </a:t>
            </a:r>
            <a:r>
              <a:rPr sz="3000" dirty="0">
                <a:solidFill>
                  <a:srgbClr val="171616"/>
                </a:solidFill>
                <a:latin typeface="Verdana"/>
                <a:cs typeface="Verdana"/>
              </a:rPr>
              <a:t>analyzes</a:t>
            </a:r>
            <a:r>
              <a:rPr sz="3000" spc="-150" dirty="0">
                <a:solidFill>
                  <a:srgbClr val="171616"/>
                </a:solidFill>
                <a:latin typeface="Verdana"/>
                <a:cs typeface="Verdana"/>
              </a:rPr>
              <a:t> </a:t>
            </a:r>
            <a:r>
              <a:rPr sz="3000" spc="-20" dirty="0">
                <a:solidFill>
                  <a:srgbClr val="171616"/>
                </a:solidFill>
                <a:latin typeface="Verdana"/>
                <a:cs typeface="Verdana"/>
              </a:rPr>
              <a:t>text </a:t>
            </a:r>
            <a:r>
              <a:rPr sz="3000" spc="114" dirty="0">
                <a:solidFill>
                  <a:srgbClr val="171616"/>
                </a:solidFill>
                <a:latin typeface="Verdana"/>
                <a:cs typeface="Verdana"/>
              </a:rPr>
              <a:t>data</a:t>
            </a:r>
            <a:r>
              <a:rPr sz="3000" spc="-220" dirty="0">
                <a:solidFill>
                  <a:srgbClr val="171616"/>
                </a:solidFill>
                <a:latin typeface="Verdana"/>
                <a:cs typeface="Verdana"/>
              </a:rPr>
              <a:t> </a:t>
            </a:r>
            <a:r>
              <a:rPr sz="3000" spc="-25" dirty="0">
                <a:solidFill>
                  <a:srgbClr val="171616"/>
                </a:solidFill>
                <a:latin typeface="Verdana"/>
                <a:cs typeface="Verdana"/>
              </a:rPr>
              <a:t>to</a:t>
            </a:r>
            <a:r>
              <a:rPr sz="3000" spc="-225" dirty="0">
                <a:solidFill>
                  <a:srgbClr val="171616"/>
                </a:solidFill>
                <a:latin typeface="Verdana"/>
                <a:cs typeface="Verdana"/>
              </a:rPr>
              <a:t> </a:t>
            </a:r>
            <a:r>
              <a:rPr sz="3000" dirty="0">
                <a:solidFill>
                  <a:srgbClr val="171616"/>
                </a:solidFill>
                <a:latin typeface="Verdana"/>
                <a:cs typeface="Verdana"/>
              </a:rPr>
              <a:t>determine</a:t>
            </a:r>
            <a:r>
              <a:rPr sz="3000" spc="-229" dirty="0">
                <a:solidFill>
                  <a:srgbClr val="171616"/>
                </a:solidFill>
                <a:latin typeface="Verdana"/>
                <a:cs typeface="Verdana"/>
              </a:rPr>
              <a:t> </a:t>
            </a:r>
            <a:r>
              <a:rPr sz="3000" spc="-10" dirty="0">
                <a:solidFill>
                  <a:srgbClr val="171616"/>
                </a:solidFill>
                <a:latin typeface="Verdana"/>
                <a:cs typeface="Verdana"/>
              </a:rPr>
              <a:t>cluster</a:t>
            </a:r>
            <a:r>
              <a:rPr sz="3000" spc="-254" dirty="0">
                <a:solidFill>
                  <a:srgbClr val="171616"/>
                </a:solidFill>
                <a:latin typeface="Verdana"/>
                <a:cs typeface="Verdana"/>
              </a:rPr>
              <a:t> </a:t>
            </a:r>
            <a:r>
              <a:rPr sz="3000" dirty="0">
                <a:solidFill>
                  <a:srgbClr val="171616"/>
                </a:solidFill>
                <a:latin typeface="Verdana"/>
                <a:cs typeface="Verdana"/>
              </a:rPr>
              <a:t>words</a:t>
            </a:r>
            <a:r>
              <a:rPr sz="3000" spc="-225" dirty="0">
                <a:solidFill>
                  <a:srgbClr val="171616"/>
                </a:solidFill>
                <a:latin typeface="Verdana"/>
                <a:cs typeface="Verdana"/>
              </a:rPr>
              <a:t> </a:t>
            </a:r>
            <a:r>
              <a:rPr sz="3000" spc="-50" dirty="0">
                <a:solidFill>
                  <a:srgbClr val="171616"/>
                </a:solidFill>
                <a:latin typeface="Verdana"/>
                <a:cs typeface="Verdana"/>
              </a:rPr>
              <a:t>for</a:t>
            </a:r>
            <a:r>
              <a:rPr sz="3000" spc="-225" dirty="0">
                <a:solidFill>
                  <a:srgbClr val="171616"/>
                </a:solidFill>
                <a:latin typeface="Verdana"/>
                <a:cs typeface="Verdana"/>
              </a:rPr>
              <a:t> </a:t>
            </a:r>
            <a:r>
              <a:rPr sz="3000" spc="215" dirty="0">
                <a:solidFill>
                  <a:srgbClr val="171616"/>
                </a:solidFill>
                <a:latin typeface="Verdana"/>
                <a:cs typeface="Verdana"/>
              </a:rPr>
              <a:t>a</a:t>
            </a:r>
            <a:r>
              <a:rPr sz="3000" spc="-204" dirty="0">
                <a:solidFill>
                  <a:srgbClr val="171616"/>
                </a:solidFill>
                <a:latin typeface="Verdana"/>
                <a:cs typeface="Verdana"/>
              </a:rPr>
              <a:t> </a:t>
            </a:r>
            <a:r>
              <a:rPr sz="3000" spc="-25" dirty="0">
                <a:solidFill>
                  <a:srgbClr val="171616"/>
                </a:solidFill>
                <a:latin typeface="Verdana"/>
                <a:cs typeface="Verdana"/>
              </a:rPr>
              <a:t>set</a:t>
            </a:r>
            <a:r>
              <a:rPr sz="3000" spc="-220" dirty="0">
                <a:solidFill>
                  <a:srgbClr val="171616"/>
                </a:solidFill>
                <a:latin typeface="Verdana"/>
                <a:cs typeface="Verdana"/>
              </a:rPr>
              <a:t> </a:t>
            </a:r>
            <a:r>
              <a:rPr sz="3000" spc="-25" dirty="0">
                <a:solidFill>
                  <a:srgbClr val="171616"/>
                </a:solidFill>
                <a:latin typeface="Verdana"/>
                <a:cs typeface="Verdana"/>
              </a:rPr>
              <a:t>of </a:t>
            </a:r>
            <a:r>
              <a:rPr sz="3000" dirty="0">
                <a:solidFill>
                  <a:srgbClr val="171616"/>
                </a:solidFill>
                <a:latin typeface="Verdana"/>
                <a:cs typeface="Verdana"/>
              </a:rPr>
              <a:t>documents.</a:t>
            </a:r>
            <a:r>
              <a:rPr sz="3000" spc="-270" dirty="0">
                <a:solidFill>
                  <a:srgbClr val="171616"/>
                </a:solidFill>
                <a:latin typeface="Verdana"/>
                <a:cs typeface="Verdana"/>
              </a:rPr>
              <a:t> </a:t>
            </a:r>
            <a:r>
              <a:rPr sz="3000" spc="-85" dirty="0">
                <a:solidFill>
                  <a:srgbClr val="171616"/>
                </a:solidFill>
                <a:latin typeface="Verdana"/>
                <a:cs typeface="Verdana"/>
              </a:rPr>
              <a:t>This</a:t>
            </a:r>
            <a:r>
              <a:rPr sz="3000" spc="-235" dirty="0">
                <a:solidFill>
                  <a:srgbClr val="171616"/>
                </a:solidFill>
                <a:latin typeface="Verdana"/>
                <a:cs typeface="Verdana"/>
              </a:rPr>
              <a:t> </a:t>
            </a:r>
            <a:r>
              <a:rPr sz="3000" spc="-55" dirty="0">
                <a:solidFill>
                  <a:srgbClr val="171616"/>
                </a:solidFill>
                <a:latin typeface="Verdana"/>
                <a:cs typeface="Verdana"/>
              </a:rPr>
              <a:t>is</a:t>
            </a:r>
            <a:r>
              <a:rPr sz="3000" spc="-235" dirty="0">
                <a:solidFill>
                  <a:srgbClr val="171616"/>
                </a:solidFill>
                <a:latin typeface="Verdana"/>
                <a:cs typeface="Verdana"/>
              </a:rPr>
              <a:t> </a:t>
            </a:r>
            <a:r>
              <a:rPr sz="3000" spc="-25" dirty="0">
                <a:solidFill>
                  <a:srgbClr val="171616"/>
                </a:solidFill>
                <a:latin typeface="Verdana"/>
                <a:cs typeface="Verdana"/>
              </a:rPr>
              <a:t>known</a:t>
            </a:r>
            <a:r>
              <a:rPr sz="3000" spc="-245" dirty="0">
                <a:solidFill>
                  <a:srgbClr val="171616"/>
                </a:solidFill>
                <a:latin typeface="Verdana"/>
                <a:cs typeface="Verdana"/>
              </a:rPr>
              <a:t> </a:t>
            </a:r>
            <a:r>
              <a:rPr sz="3000" spc="100" dirty="0">
                <a:solidFill>
                  <a:srgbClr val="171616"/>
                </a:solidFill>
                <a:latin typeface="Verdana"/>
                <a:cs typeface="Verdana"/>
              </a:rPr>
              <a:t>as</a:t>
            </a:r>
            <a:r>
              <a:rPr sz="3000" spc="-235" dirty="0">
                <a:solidFill>
                  <a:srgbClr val="171616"/>
                </a:solidFill>
                <a:latin typeface="Verdana"/>
                <a:cs typeface="Verdana"/>
              </a:rPr>
              <a:t> </a:t>
            </a:r>
            <a:r>
              <a:rPr sz="3000" spc="-10" dirty="0">
                <a:solidFill>
                  <a:srgbClr val="171616"/>
                </a:solidFill>
                <a:latin typeface="Verdana"/>
                <a:cs typeface="Verdana"/>
              </a:rPr>
              <a:t>'unsupervised' </a:t>
            </a:r>
            <a:r>
              <a:rPr sz="3000" spc="90" dirty="0">
                <a:solidFill>
                  <a:srgbClr val="171616"/>
                </a:solidFill>
                <a:latin typeface="Verdana"/>
                <a:cs typeface="Verdana"/>
              </a:rPr>
              <a:t>machine</a:t>
            </a:r>
            <a:r>
              <a:rPr sz="3000" spc="-250" dirty="0">
                <a:solidFill>
                  <a:srgbClr val="171616"/>
                </a:solidFill>
                <a:latin typeface="Verdana"/>
                <a:cs typeface="Verdana"/>
              </a:rPr>
              <a:t> </a:t>
            </a:r>
            <a:r>
              <a:rPr sz="3000" dirty="0">
                <a:solidFill>
                  <a:srgbClr val="171616"/>
                </a:solidFill>
                <a:latin typeface="Verdana"/>
                <a:cs typeface="Verdana"/>
              </a:rPr>
              <a:t>learning</a:t>
            </a:r>
            <a:r>
              <a:rPr sz="3000" spc="-245" dirty="0">
                <a:solidFill>
                  <a:srgbClr val="171616"/>
                </a:solidFill>
                <a:latin typeface="Verdana"/>
                <a:cs typeface="Verdana"/>
              </a:rPr>
              <a:t> </a:t>
            </a:r>
            <a:r>
              <a:rPr sz="3000" spc="114" dirty="0">
                <a:solidFill>
                  <a:srgbClr val="171616"/>
                </a:solidFill>
                <a:latin typeface="Verdana"/>
                <a:cs typeface="Verdana"/>
              </a:rPr>
              <a:t>because</a:t>
            </a:r>
            <a:r>
              <a:rPr sz="3000" spc="-240" dirty="0">
                <a:solidFill>
                  <a:srgbClr val="171616"/>
                </a:solidFill>
                <a:latin typeface="Verdana"/>
                <a:cs typeface="Verdana"/>
              </a:rPr>
              <a:t> </a:t>
            </a:r>
            <a:r>
              <a:rPr sz="3000" spc="-105" dirty="0">
                <a:solidFill>
                  <a:srgbClr val="171616"/>
                </a:solidFill>
                <a:latin typeface="Verdana"/>
                <a:cs typeface="Verdana"/>
              </a:rPr>
              <a:t>it</a:t>
            </a:r>
            <a:r>
              <a:rPr sz="3000" spc="-204" dirty="0">
                <a:solidFill>
                  <a:srgbClr val="171616"/>
                </a:solidFill>
                <a:latin typeface="Verdana"/>
                <a:cs typeface="Verdana"/>
              </a:rPr>
              <a:t> </a:t>
            </a:r>
            <a:r>
              <a:rPr sz="3000" spc="-25" dirty="0">
                <a:solidFill>
                  <a:srgbClr val="171616"/>
                </a:solidFill>
                <a:latin typeface="Verdana"/>
                <a:cs typeface="Verdana"/>
              </a:rPr>
              <a:t>doesn't</a:t>
            </a:r>
            <a:r>
              <a:rPr sz="3000" spc="-240" dirty="0">
                <a:solidFill>
                  <a:srgbClr val="171616"/>
                </a:solidFill>
                <a:latin typeface="Verdana"/>
                <a:cs typeface="Verdana"/>
              </a:rPr>
              <a:t> </a:t>
            </a:r>
            <a:r>
              <a:rPr sz="3000" spc="-10" dirty="0">
                <a:solidFill>
                  <a:srgbClr val="171616"/>
                </a:solidFill>
                <a:latin typeface="Verdana"/>
                <a:cs typeface="Verdana"/>
              </a:rPr>
              <a:t>require </a:t>
            </a:r>
            <a:r>
              <a:rPr sz="3000" spc="215" dirty="0">
                <a:solidFill>
                  <a:srgbClr val="171616"/>
                </a:solidFill>
                <a:latin typeface="Verdana"/>
                <a:cs typeface="Verdana"/>
              </a:rPr>
              <a:t>a</a:t>
            </a:r>
            <a:r>
              <a:rPr sz="3000" spc="-195" dirty="0">
                <a:solidFill>
                  <a:srgbClr val="171616"/>
                </a:solidFill>
                <a:latin typeface="Verdana"/>
                <a:cs typeface="Verdana"/>
              </a:rPr>
              <a:t> </a:t>
            </a:r>
            <a:r>
              <a:rPr sz="3000" dirty="0">
                <a:solidFill>
                  <a:srgbClr val="171616"/>
                </a:solidFill>
                <a:latin typeface="Verdana"/>
                <a:cs typeface="Verdana"/>
              </a:rPr>
              <a:t>predefined</a:t>
            </a:r>
            <a:r>
              <a:rPr sz="3000" spc="-204" dirty="0">
                <a:solidFill>
                  <a:srgbClr val="171616"/>
                </a:solidFill>
                <a:latin typeface="Verdana"/>
                <a:cs typeface="Verdana"/>
              </a:rPr>
              <a:t> </a:t>
            </a:r>
            <a:r>
              <a:rPr sz="3000" spc="-80" dirty="0">
                <a:solidFill>
                  <a:srgbClr val="171616"/>
                </a:solidFill>
                <a:latin typeface="Verdana"/>
                <a:cs typeface="Verdana"/>
              </a:rPr>
              <a:t>list</a:t>
            </a:r>
            <a:r>
              <a:rPr sz="3000" spc="-225" dirty="0">
                <a:solidFill>
                  <a:srgbClr val="171616"/>
                </a:solidFill>
                <a:latin typeface="Verdana"/>
                <a:cs typeface="Verdana"/>
              </a:rPr>
              <a:t> </a:t>
            </a:r>
            <a:r>
              <a:rPr sz="3000" dirty="0">
                <a:solidFill>
                  <a:srgbClr val="171616"/>
                </a:solidFill>
                <a:latin typeface="Verdana"/>
                <a:cs typeface="Verdana"/>
              </a:rPr>
              <a:t>of</a:t>
            </a:r>
            <a:r>
              <a:rPr sz="3000" spc="-195" dirty="0">
                <a:solidFill>
                  <a:srgbClr val="171616"/>
                </a:solidFill>
                <a:latin typeface="Verdana"/>
                <a:cs typeface="Verdana"/>
              </a:rPr>
              <a:t> </a:t>
            </a:r>
            <a:r>
              <a:rPr sz="3000" spc="60" dirty="0">
                <a:solidFill>
                  <a:srgbClr val="171616"/>
                </a:solidFill>
                <a:latin typeface="Verdana"/>
                <a:cs typeface="Verdana"/>
              </a:rPr>
              <a:t>tags</a:t>
            </a:r>
            <a:r>
              <a:rPr sz="3000" spc="-210" dirty="0">
                <a:solidFill>
                  <a:srgbClr val="171616"/>
                </a:solidFill>
                <a:latin typeface="Verdana"/>
                <a:cs typeface="Verdana"/>
              </a:rPr>
              <a:t> </a:t>
            </a:r>
            <a:r>
              <a:rPr sz="3000" spc="-40" dirty="0">
                <a:solidFill>
                  <a:srgbClr val="171616"/>
                </a:solidFill>
                <a:latin typeface="Verdana"/>
                <a:cs typeface="Verdana"/>
              </a:rPr>
              <a:t>or</a:t>
            </a:r>
            <a:r>
              <a:rPr sz="3000" spc="-220" dirty="0">
                <a:solidFill>
                  <a:srgbClr val="171616"/>
                </a:solidFill>
                <a:latin typeface="Verdana"/>
                <a:cs typeface="Verdana"/>
              </a:rPr>
              <a:t> </a:t>
            </a:r>
            <a:r>
              <a:rPr sz="3000" spc="-10" dirty="0">
                <a:solidFill>
                  <a:srgbClr val="171616"/>
                </a:solidFill>
                <a:latin typeface="Verdana"/>
                <a:cs typeface="Verdana"/>
              </a:rPr>
              <a:t>training</a:t>
            </a:r>
            <a:r>
              <a:rPr sz="3000" spc="-240" dirty="0">
                <a:solidFill>
                  <a:srgbClr val="171616"/>
                </a:solidFill>
                <a:latin typeface="Verdana"/>
                <a:cs typeface="Verdana"/>
              </a:rPr>
              <a:t> </a:t>
            </a:r>
            <a:r>
              <a:rPr sz="3000" spc="95" dirty="0">
                <a:solidFill>
                  <a:srgbClr val="171616"/>
                </a:solidFill>
                <a:latin typeface="Verdana"/>
                <a:cs typeface="Verdana"/>
              </a:rPr>
              <a:t>data </a:t>
            </a:r>
            <a:r>
              <a:rPr sz="3000" spc="-65" dirty="0">
                <a:solidFill>
                  <a:srgbClr val="171616"/>
                </a:solidFill>
                <a:latin typeface="Verdana"/>
                <a:cs typeface="Verdana"/>
              </a:rPr>
              <a:t>that's</a:t>
            </a:r>
            <a:r>
              <a:rPr sz="3000" spc="-180" dirty="0">
                <a:solidFill>
                  <a:srgbClr val="171616"/>
                </a:solidFill>
                <a:latin typeface="Verdana"/>
                <a:cs typeface="Verdana"/>
              </a:rPr>
              <a:t> </a:t>
            </a:r>
            <a:r>
              <a:rPr sz="3000" spc="70" dirty="0">
                <a:solidFill>
                  <a:srgbClr val="171616"/>
                </a:solidFill>
                <a:latin typeface="Verdana"/>
                <a:cs typeface="Verdana"/>
              </a:rPr>
              <a:t>been</a:t>
            </a:r>
            <a:r>
              <a:rPr sz="3000" spc="-155" dirty="0">
                <a:solidFill>
                  <a:srgbClr val="171616"/>
                </a:solidFill>
                <a:latin typeface="Verdana"/>
                <a:cs typeface="Verdana"/>
              </a:rPr>
              <a:t> </a:t>
            </a:r>
            <a:r>
              <a:rPr sz="3000" spc="-40" dirty="0">
                <a:solidFill>
                  <a:srgbClr val="171616"/>
                </a:solidFill>
                <a:latin typeface="Verdana"/>
                <a:cs typeface="Verdana"/>
              </a:rPr>
              <a:t>previously</a:t>
            </a:r>
            <a:r>
              <a:rPr sz="3000" spc="-190" dirty="0">
                <a:solidFill>
                  <a:srgbClr val="171616"/>
                </a:solidFill>
                <a:latin typeface="Verdana"/>
                <a:cs typeface="Verdana"/>
              </a:rPr>
              <a:t> </a:t>
            </a:r>
            <a:r>
              <a:rPr sz="3000" dirty="0">
                <a:solidFill>
                  <a:srgbClr val="171616"/>
                </a:solidFill>
                <a:latin typeface="Verdana"/>
                <a:cs typeface="Verdana"/>
              </a:rPr>
              <a:t>classified</a:t>
            </a:r>
            <a:r>
              <a:rPr sz="3000" spc="-185" dirty="0">
                <a:solidFill>
                  <a:srgbClr val="171616"/>
                </a:solidFill>
                <a:latin typeface="Verdana"/>
                <a:cs typeface="Verdana"/>
              </a:rPr>
              <a:t> </a:t>
            </a:r>
            <a:r>
              <a:rPr sz="3000" dirty="0">
                <a:solidFill>
                  <a:srgbClr val="171616"/>
                </a:solidFill>
                <a:latin typeface="Verdana"/>
                <a:cs typeface="Verdana"/>
              </a:rPr>
              <a:t>by</a:t>
            </a:r>
            <a:r>
              <a:rPr sz="3000" spc="-140" dirty="0">
                <a:solidFill>
                  <a:srgbClr val="171616"/>
                </a:solidFill>
                <a:latin typeface="Verdana"/>
                <a:cs typeface="Verdana"/>
              </a:rPr>
              <a:t> </a:t>
            </a:r>
            <a:r>
              <a:rPr sz="3000" spc="-10" dirty="0">
                <a:solidFill>
                  <a:srgbClr val="171616"/>
                </a:solidFill>
                <a:latin typeface="Verdana"/>
                <a:cs typeface="Verdana"/>
              </a:rPr>
              <a:t>humans.</a:t>
            </a:r>
            <a:endParaRPr sz="30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55"/>
              </a:spcBef>
            </a:pPr>
            <a:endParaRPr sz="3000">
              <a:latin typeface="Verdana"/>
              <a:cs typeface="Verdana"/>
            </a:endParaRPr>
          </a:p>
          <a:p>
            <a:pPr marL="12700" marR="212725">
              <a:lnSpc>
                <a:spcPct val="116700"/>
              </a:lnSpc>
              <a:spcBef>
                <a:spcPts val="5"/>
              </a:spcBef>
            </a:pPr>
            <a:r>
              <a:rPr sz="3000" dirty="0">
                <a:solidFill>
                  <a:srgbClr val="171616"/>
                </a:solidFill>
                <a:latin typeface="Verdana"/>
                <a:cs typeface="Verdana"/>
              </a:rPr>
              <a:t>Topic</a:t>
            </a:r>
            <a:r>
              <a:rPr sz="3000" spc="-165" dirty="0">
                <a:solidFill>
                  <a:srgbClr val="171616"/>
                </a:solidFill>
                <a:latin typeface="Verdana"/>
                <a:cs typeface="Verdana"/>
              </a:rPr>
              <a:t> </a:t>
            </a:r>
            <a:r>
              <a:rPr sz="3000" dirty="0">
                <a:solidFill>
                  <a:srgbClr val="171616"/>
                </a:solidFill>
                <a:latin typeface="Verdana"/>
                <a:cs typeface="Verdana"/>
              </a:rPr>
              <a:t>Modelling</a:t>
            </a:r>
            <a:r>
              <a:rPr sz="3000" spc="-190" dirty="0">
                <a:solidFill>
                  <a:srgbClr val="171616"/>
                </a:solidFill>
                <a:latin typeface="Verdana"/>
                <a:cs typeface="Verdana"/>
              </a:rPr>
              <a:t> </a:t>
            </a:r>
            <a:r>
              <a:rPr sz="3000" spc="-50" dirty="0">
                <a:solidFill>
                  <a:srgbClr val="171616"/>
                </a:solidFill>
                <a:latin typeface="Verdana"/>
                <a:cs typeface="Verdana"/>
              </a:rPr>
              <a:t>in</a:t>
            </a:r>
            <a:r>
              <a:rPr sz="3000" spc="-165" dirty="0">
                <a:solidFill>
                  <a:srgbClr val="171616"/>
                </a:solidFill>
                <a:latin typeface="Verdana"/>
                <a:cs typeface="Verdana"/>
              </a:rPr>
              <a:t> </a:t>
            </a:r>
            <a:r>
              <a:rPr sz="3000" dirty="0">
                <a:solidFill>
                  <a:srgbClr val="171616"/>
                </a:solidFill>
                <a:latin typeface="Verdana"/>
                <a:cs typeface="Verdana"/>
              </a:rPr>
              <a:t>Social</a:t>
            </a:r>
            <a:r>
              <a:rPr sz="3000" spc="-180" dirty="0">
                <a:solidFill>
                  <a:srgbClr val="171616"/>
                </a:solidFill>
                <a:latin typeface="Verdana"/>
                <a:cs typeface="Verdana"/>
              </a:rPr>
              <a:t> </a:t>
            </a:r>
            <a:r>
              <a:rPr sz="3000" spc="70" dirty="0">
                <a:solidFill>
                  <a:srgbClr val="171616"/>
                </a:solidFill>
                <a:latin typeface="Verdana"/>
                <a:cs typeface="Verdana"/>
              </a:rPr>
              <a:t>Media</a:t>
            </a:r>
            <a:r>
              <a:rPr sz="3000" spc="-170" dirty="0">
                <a:solidFill>
                  <a:srgbClr val="171616"/>
                </a:solidFill>
                <a:latin typeface="Verdana"/>
                <a:cs typeface="Verdana"/>
              </a:rPr>
              <a:t> </a:t>
            </a:r>
            <a:r>
              <a:rPr sz="3000" spc="-10" dirty="0">
                <a:solidFill>
                  <a:srgbClr val="171616"/>
                </a:solidFill>
                <a:latin typeface="Verdana"/>
                <a:cs typeface="Verdana"/>
              </a:rPr>
              <a:t>Analytics </a:t>
            </a:r>
            <a:r>
              <a:rPr sz="3000" dirty="0">
                <a:solidFill>
                  <a:srgbClr val="171616"/>
                </a:solidFill>
                <a:latin typeface="Verdana"/>
                <a:cs typeface="Verdana"/>
              </a:rPr>
              <a:t>help</a:t>
            </a:r>
            <a:r>
              <a:rPr sz="3000" spc="-145" dirty="0">
                <a:solidFill>
                  <a:srgbClr val="171616"/>
                </a:solidFill>
                <a:latin typeface="Verdana"/>
                <a:cs typeface="Verdana"/>
              </a:rPr>
              <a:t> </a:t>
            </a:r>
            <a:r>
              <a:rPr sz="3000" spc="-55" dirty="0">
                <a:solidFill>
                  <a:srgbClr val="171616"/>
                </a:solidFill>
                <a:latin typeface="Verdana"/>
                <a:cs typeface="Verdana"/>
              </a:rPr>
              <a:t>with</a:t>
            </a:r>
            <a:r>
              <a:rPr sz="3000" spc="-120" dirty="0">
                <a:solidFill>
                  <a:srgbClr val="171616"/>
                </a:solidFill>
                <a:latin typeface="Verdana"/>
                <a:cs typeface="Verdana"/>
              </a:rPr>
              <a:t> </a:t>
            </a:r>
            <a:r>
              <a:rPr sz="3000" dirty="0">
                <a:solidFill>
                  <a:srgbClr val="171616"/>
                </a:solidFill>
                <a:latin typeface="Verdana"/>
                <a:cs typeface="Verdana"/>
              </a:rPr>
              <a:t>understanding</a:t>
            </a:r>
            <a:r>
              <a:rPr sz="3000" spc="-185" dirty="0">
                <a:solidFill>
                  <a:srgbClr val="171616"/>
                </a:solidFill>
                <a:latin typeface="Verdana"/>
                <a:cs typeface="Verdana"/>
              </a:rPr>
              <a:t> </a:t>
            </a:r>
            <a:r>
              <a:rPr sz="3000" dirty="0">
                <a:solidFill>
                  <a:srgbClr val="171616"/>
                </a:solidFill>
                <a:latin typeface="Verdana"/>
                <a:cs typeface="Verdana"/>
              </a:rPr>
              <a:t>what</a:t>
            </a:r>
            <a:r>
              <a:rPr sz="3000" spc="-135" dirty="0">
                <a:solidFill>
                  <a:srgbClr val="171616"/>
                </a:solidFill>
                <a:latin typeface="Verdana"/>
                <a:cs typeface="Verdana"/>
              </a:rPr>
              <a:t> </a:t>
            </a:r>
            <a:r>
              <a:rPr sz="3000" spc="65" dirty="0">
                <a:solidFill>
                  <a:srgbClr val="171616"/>
                </a:solidFill>
                <a:latin typeface="Verdana"/>
                <a:cs typeface="Verdana"/>
              </a:rPr>
              <a:t>people</a:t>
            </a:r>
            <a:r>
              <a:rPr sz="3000" spc="-140" dirty="0">
                <a:solidFill>
                  <a:srgbClr val="171616"/>
                </a:solidFill>
                <a:latin typeface="Verdana"/>
                <a:cs typeface="Verdana"/>
              </a:rPr>
              <a:t> </a:t>
            </a:r>
            <a:r>
              <a:rPr sz="3000" spc="-25" dirty="0">
                <a:solidFill>
                  <a:srgbClr val="171616"/>
                </a:solidFill>
                <a:latin typeface="Verdana"/>
                <a:cs typeface="Verdana"/>
              </a:rPr>
              <a:t>are </a:t>
            </a:r>
            <a:r>
              <a:rPr sz="3000" spc="-30" dirty="0">
                <a:solidFill>
                  <a:srgbClr val="171616"/>
                </a:solidFill>
                <a:latin typeface="Verdana"/>
                <a:cs typeface="Verdana"/>
              </a:rPr>
              <a:t>talking</a:t>
            </a:r>
            <a:r>
              <a:rPr sz="3000" spc="-254" dirty="0">
                <a:solidFill>
                  <a:srgbClr val="171616"/>
                </a:solidFill>
                <a:latin typeface="Verdana"/>
                <a:cs typeface="Verdana"/>
              </a:rPr>
              <a:t> </a:t>
            </a:r>
            <a:r>
              <a:rPr sz="3000" spc="65" dirty="0">
                <a:solidFill>
                  <a:srgbClr val="171616"/>
                </a:solidFill>
                <a:latin typeface="Verdana"/>
                <a:cs typeface="Verdana"/>
              </a:rPr>
              <a:t>about</a:t>
            </a:r>
            <a:r>
              <a:rPr sz="3000" spc="-229" dirty="0">
                <a:solidFill>
                  <a:srgbClr val="171616"/>
                </a:solidFill>
                <a:latin typeface="Verdana"/>
                <a:cs typeface="Verdana"/>
              </a:rPr>
              <a:t> </a:t>
            </a:r>
            <a:r>
              <a:rPr sz="3000" spc="-50" dirty="0">
                <a:solidFill>
                  <a:srgbClr val="171616"/>
                </a:solidFill>
                <a:latin typeface="Verdana"/>
                <a:cs typeface="Verdana"/>
              </a:rPr>
              <a:t>in</a:t>
            </a:r>
            <a:r>
              <a:rPr sz="3000" spc="-225" dirty="0">
                <a:solidFill>
                  <a:srgbClr val="171616"/>
                </a:solidFill>
                <a:latin typeface="Verdana"/>
                <a:cs typeface="Verdana"/>
              </a:rPr>
              <a:t> </a:t>
            </a:r>
            <a:r>
              <a:rPr sz="3000" dirty="0">
                <a:solidFill>
                  <a:srgbClr val="171616"/>
                </a:solidFill>
                <a:latin typeface="Verdana"/>
                <a:cs typeface="Verdana"/>
              </a:rPr>
              <a:t>pertaining</a:t>
            </a:r>
            <a:r>
              <a:rPr sz="3000" spc="-250" dirty="0">
                <a:solidFill>
                  <a:srgbClr val="171616"/>
                </a:solidFill>
                <a:latin typeface="Verdana"/>
                <a:cs typeface="Verdana"/>
              </a:rPr>
              <a:t> </a:t>
            </a:r>
            <a:r>
              <a:rPr sz="3000" spc="-20" dirty="0">
                <a:solidFill>
                  <a:srgbClr val="171616"/>
                </a:solidFill>
                <a:latin typeface="Verdana"/>
                <a:cs typeface="Verdana"/>
              </a:rPr>
              <a:t>to</a:t>
            </a:r>
            <a:r>
              <a:rPr sz="3000" spc="-210" dirty="0">
                <a:solidFill>
                  <a:srgbClr val="171616"/>
                </a:solidFill>
                <a:latin typeface="Verdana"/>
                <a:cs typeface="Verdana"/>
              </a:rPr>
              <a:t> </a:t>
            </a:r>
            <a:r>
              <a:rPr sz="3000" spc="-25" dirty="0">
                <a:solidFill>
                  <a:srgbClr val="171616"/>
                </a:solidFill>
                <a:latin typeface="Verdana"/>
                <a:cs typeface="Verdana"/>
              </a:rPr>
              <a:t>the</a:t>
            </a:r>
            <a:r>
              <a:rPr sz="3000" spc="-220" dirty="0">
                <a:solidFill>
                  <a:srgbClr val="171616"/>
                </a:solidFill>
                <a:latin typeface="Verdana"/>
                <a:cs typeface="Verdana"/>
              </a:rPr>
              <a:t> </a:t>
            </a:r>
            <a:r>
              <a:rPr sz="3000" spc="-10" dirty="0">
                <a:solidFill>
                  <a:srgbClr val="171616"/>
                </a:solidFill>
                <a:latin typeface="Verdana"/>
                <a:cs typeface="Verdana"/>
              </a:rPr>
              <a:t>particular </a:t>
            </a:r>
            <a:r>
              <a:rPr sz="3000" dirty="0">
                <a:solidFill>
                  <a:srgbClr val="171616"/>
                </a:solidFill>
                <a:latin typeface="Verdana"/>
                <a:cs typeface="Verdana"/>
              </a:rPr>
              <a:t>place,</a:t>
            </a:r>
            <a:r>
              <a:rPr sz="3000" spc="-204" dirty="0">
                <a:solidFill>
                  <a:srgbClr val="171616"/>
                </a:solidFill>
                <a:latin typeface="Verdana"/>
                <a:cs typeface="Verdana"/>
              </a:rPr>
              <a:t> </a:t>
            </a:r>
            <a:r>
              <a:rPr sz="3000" spc="-95" dirty="0">
                <a:solidFill>
                  <a:srgbClr val="171616"/>
                </a:solidFill>
                <a:latin typeface="Verdana"/>
                <a:cs typeface="Verdana"/>
              </a:rPr>
              <a:t>thing,</a:t>
            </a:r>
            <a:r>
              <a:rPr sz="3000" spc="-210" dirty="0">
                <a:solidFill>
                  <a:srgbClr val="171616"/>
                </a:solidFill>
                <a:latin typeface="Verdana"/>
                <a:cs typeface="Verdana"/>
              </a:rPr>
              <a:t> </a:t>
            </a:r>
            <a:r>
              <a:rPr sz="3000" spc="-20" dirty="0">
                <a:solidFill>
                  <a:srgbClr val="171616"/>
                </a:solidFill>
                <a:latin typeface="Verdana"/>
                <a:cs typeface="Verdana"/>
              </a:rPr>
              <a:t>etc.</a:t>
            </a:r>
            <a:endParaRPr sz="30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07642" y="1921382"/>
            <a:ext cx="16024860" cy="13970"/>
          </a:xfrm>
          <a:custGeom>
            <a:avLst/>
            <a:gdLst/>
            <a:ahLst/>
            <a:cxnLst/>
            <a:rect l="l" t="t" r="r" b="b"/>
            <a:pathLst>
              <a:path w="16024860" h="13969">
                <a:moveTo>
                  <a:pt x="16024860" y="0"/>
                </a:moveTo>
                <a:lnTo>
                  <a:pt x="0" y="0"/>
                </a:lnTo>
                <a:lnTo>
                  <a:pt x="0" y="13716"/>
                </a:lnTo>
                <a:lnTo>
                  <a:pt x="16024860" y="13716"/>
                </a:lnTo>
                <a:lnTo>
                  <a:pt x="1602486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355203" y="2567558"/>
            <a:ext cx="1729739" cy="13970"/>
          </a:xfrm>
          <a:custGeom>
            <a:avLst/>
            <a:gdLst/>
            <a:ahLst/>
            <a:cxnLst/>
            <a:rect l="l" t="t" r="r" b="b"/>
            <a:pathLst>
              <a:path w="1729740" h="13969">
                <a:moveTo>
                  <a:pt x="1729739" y="0"/>
                </a:moveTo>
                <a:lnTo>
                  <a:pt x="0" y="0"/>
                </a:lnTo>
                <a:lnTo>
                  <a:pt x="0" y="13716"/>
                </a:lnTo>
                <a:lnTo>
                  <a:pt x="1729739" y="13716"/>
                </a:lnTo>
                <a:lnTo>
                  <a:pt x="1729739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194917" y="1322323"/>
            <a:ext cx="16066135" cy="5301615"/>
          </a:xfrm>
          <a:prstGeom prst="rect">
            <a:avLst/>
          </a:prstGeom>
        </p:spPr>
        <p:txBody>
          <a:bodyPr vert="horz" wrap="square" lIns="0" tIns="54610" rIns="0" bIns="0" rtlCol="0">
            <a:spAutoFit/>
          </a:bodyPr>
          <a:lstStyle/>
          <a:p>
            <a:pPr marL="12065" marR="5080" algn="ctr">
              <a:lnSpc>
                <a:spcPts val="5090"/>
              </a:lnSpc>
              <a:spcBef>
                <a:spcPts val="430"/>
              </a:spcBef>
            </a:pPr>
            <a:r>
              <a:rPr sz="4400" b="1" spc="-325" dirty="0">
                <a:solidFill>
                  <a:srgbClr val="FF0000"/>
                </a:solidFill>
                <a:latin typeface="Arial"/>
                <a:cs typeface="Arial"/>
              </a:rPr>
              <a:t>Topic</a:t>
            </a:r>
            <a:r>
              <a:rPr sz="4400" b="1" spc="-6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4400" b="1" spc="-204" dirty="0">
                <a:solidFill>
                  <a:srgbClr val="FF0000"/>
                </a:solidFill>
                <a:latin typeface="Arial"/>
                <a:cs typeface="Arial"/>
              </a:rPr>
              <a:t>modeling,</a:t>
            </a:r>
            <a:r>
              <a:rPr sz="4400" b="1" spc="-10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4400" b="1" spc="-220" dirty="0">
                <a:solidFill>
                  <a:srgbClr val="FF0000"/>
                </a:solidFill>
                <a:latin typeface="Arial"/>
                <a:cs typeface="Arial"/>
              </a:rPr>
              <a:t>such</a:t>
            </a:r>
            <a:r>
              <a:rPr sz="4400" b="1" spc="-8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4400" b="1" spc="-30" dirty="0">
                <a:solidFill>
                  <a:srgbClr val="FF0000"/>
                </a:solidFill>
                <a:latin typeface="Arial"/>
                <a:cs typeface="Arial"/>
              </a:rPr>
              <a:t>as</a:t>
            </a:r>
            <a:r>
              <a:rPr sz="4400" b="1" spc="-27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4400" b="1" spc="-55" dirty="0">
                <a:solidFill>
                  <a:srgbClr val="FF0000"/>
                </a:solidFill>
                <a:latin typeface="Arial"/>
                <a:cs typeface="Arial"/>
              </a:rPr>
              <a:t>with</a:t>
            </a:r>
            <a:r>
              <a:rPr sz="4400" b="1" spc="-2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4400" b="1" spc="-85" dirty="0">
                <a:solidFill>
                  <a:srgbClr val="FF0000"/>
                </a:solidFill>
                <a:latin typeface="Arial"/>
                <a:cs typeface="Arial"/>
              </a:rPr>
              <a:t>Latent</a:t>
            </a:r>
            <a:r>
              <a:rPr sz="4400" b="1" spc="-13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4400" b="1" spc="-100" dirty="0">
                <a:solidFill>
                  <a:srgbClr val="FF0000"/>
                </a:solidFill>
                <a:latin typeface="Arial"/>
                <a:cs typeface="Arial"/>
              </a:rPr>
              <a:t>Dirichlet</a:t>
            </a:r>
            <a:r>
              <a:rPr sz="4400" b="1" spc="-1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4400" b="1" spc="-165" dirty="0">
                <a:solidFill>
                  <a:srgbClr val="FF0000"/>
                </a:solidFill>
                <a:latin typeface="Arial"/>
                <a:cs typeface="Arial"/>
              </a:rPr>
              <a:t>Allocation</a:t>
            </a:r>
            <a:r>
              <a:rPr sz="4400" b="1" spc="-14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4400" b="1" spc="-130" dirty="0">
                <a:solidFill>
                  <a:srgbClr val="FF0000"/>
                </a:solidFill>
                <a:latin typeface="Arial"/>
                <a:cs typeface="Arial"/>
              </a:rPr>
              <a:t>(LDA)</a:t>
            </a:r>
            <a:r>
              <a:rPr sz="4400" b="1" spc="-1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4400" b="1" spc="-25" dirty="0">
                <a:solidFill>
                  <a:srgbClr val="FF0000"/>
                </a:solidFill>
                <a:latin typeface="Arial"/>
                <a:cs typeface="Arial"/>
              </a:rPr>
              <a:t>in </a:t>
            </a:r>
            <a:r>
              <a:rPr sz="4400" b="1" spc="-65" dirty="0">
                <a:solidFill>
                  <a:srgbClr val="FF0000"/>
                </a:solidFill>
                <a:latin typeface="Arial"/>
                <a:cs typeface="Arial"/>
              </a:rPr>
              <a:t>Python</a:t>
            </a:r>
            <a:endParaRPr sz="4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850"/>
              </a:spcBef>
            </a:pPr>
            <a:endParaRPr sz="4400">
              <a:latin typeface="Arial"/>
              <a:cs typeface="Arial"/>
            </a:endParaRPr>
          </a:p>
          <a:p>
            <a:pPr marL="587375" marR="671195" indent="1905" algn="ctr">
              <a:lnSpc>
                <a:spcPct val="100000"/>
              </a:lnSpc>
            </a:pPr>
            <a:r>
              <a:rPr sz="4400" spc="95" dirty="0">
                <a:latin typeface="Arial"/>
                <a:cs typeface="Arial"/>
              </a:rPr>
              <a:t>It</a:t>
            </a:r>
            <a:r>
              <a:rPr sz="4400" spc="-50" dirty="0">
                <a:latin typeface="Arial"/>
                <a:cs typeface="Arial"/>
              </a:rPr>
              <a:t> </a:t>
            </a:r>
            <a:r>
              <a:rPr sz="4400" spc="95" dirty="0">
                <a:latin typeface="Arial"/>
                <a:cs typeface="Arial"/>
              </a:rPr>
              <a:t>is</a:t>
            </a:r>
            <a:r>
              <a:rPr sz="4400" spc="-45" dirty="0">
                <a:latin typeface="Arial"/>
                <a:cs typeface="Arial"/>
              </a:rPr>
              <a:t> </a:t>
            </a:r>
            <a:r>
              <a:rPr sz="4400" dirty="0">
                <a:latin typeface="Arial"/>
                <a:cs typeface="Arial"/>
              </a:rPr>
              <a:t>a</a:t>
            </a:r>
            <a:r>
              <a:rPr sz="4400" spc="-45" dirty="0">
                <a:latin typeface="Arial"/>
                <a:cs typeface="Arial"/>
              </a:rPr>
              <a:t> </a:t>
            </a:r>
            <a:r>
              <a:rPr sz="4400" dirty="0">
                <a:latin typeface="Arial"/>
                <a:cs typeface="Arial"/>
              </a:rPr>
              <a:t>technique</a:t>
            </a:r>
            <a:r>
              <a:rPr sz="4400" spc="-50" dirty="0">
                <a:latin typeface="Arial"/>
                <a:cs typeface="Arial"/>
              </a:rPr>
              <a:t> </a:t>
            </a:r>
            <a:r>
              <a:rPr sz="4400" dirty="0">
                <a:latin typeface="Arial"/>
                <a:cs typeface="Arial"/>
              </a:rPr>
              <a:t>used</a:t>
            </a:r>
            <a:r>
              <a:rPr sz="4400" spc="-45" dirty="0">
                <a:latin typeface="Arial"/>
                <a:cs typeface="Arial"/>
              </a:rPr>
              <a:t> </a:t>
            </a:r>
            <a:r>
              <a:rPr sz="4400" spc="65" dirty="0">
                <a:latin typeface="Arial"/>
                <a:cs typeface="Arial"/>
              </a:rPr>
              <a:t>to</a:t>
            </a:r>
            <a:r>
              <a:rPr sz="4400" spc="-45" dirty="0">
                <a:latin typeface="Arial"/>
                <a:cs typeface="Arial"/>
              </a:rPr>
              <a:t> </a:t>
            </a:r>
            <a:r>
              <a:rPr sz="4400" dirty="0">
                <a:latin typeface="Arial"/>
                <a:cs typeface="Arial"/>
              </a:rPr>
              <a:t>uncover</a:t>
            </a:r>
            <a:r>
              <a:rPr sz="4400" spc="-55" dirty="0">
                <a:latin typeface="Arial"/>
                <a:cs typeface="Arial"/>
              </a:rPr>
              <a:t> </a:t>
            </a:r>
            <a:r>
              <a:rPr sz="4400" dirty="0">
                <a:latin typeface="Arial"/>
                <a:cs typeface="Arial"/>
              </a:rPr>
              <a:t>hidden</a:t>
            </a:r>
            <a:r>
              <a:rPr sz="4400" spc="-50" dirty="0">
                <a:latin typeface="Arial"/>
                <a:cs typeface="Arial"/>
              </a:rPr>
              <a:t> </a:t>
            </a:r>
            <a:r>
              <a:rPr sz="4400" dirty="0">
                <a:latin typeface="Arial"/>
                <a:cs typeface="Arial"/>
              </a:rPr>
              <a:t>thematic</a:t>
            </a:r>
            <a:r>
              <a:rPr sz="4400" spc="-45" dirty="0">
                <a:latin typeface="Arial"/>
                <a:cs typeface="Arial"/>
              </a:rPr>
              <a:t> </a:t>
            </a:r>
            <a:r>
              <a:rPr sz="4400" spc="65" dirty="0">
                <a:latin typeface="Arial"/>
                <a:cs typeface="Arial"/>
              </a:rPr>
              <a:t>patterns </a:t>
            </a:r>
            <a:r>
              <a:rPr sz="4400" spc="110" dirty="0">
                <a:latin typeface="Arial"/>
                <a:cs typeface="Arial"/>
              </a:rPr>
              <a:t>within</a:t>
            </a:r>
            <a:r>
              <a:rPr sz="4400" spc="-70" dirty="0">
                <a:latin typeface="Arial"/>
                <a:cs typeface="Arial"/>
              </a:rPr>
              <a:t> </a:t>
            </a:r>
            <a:r>
              <a:rPr sz="4400" dirty="0">
                <a:latin typeface="Arial"/>
                <a:cs typeface="Arial"/>
              </a:rPr>
              <a:t>a</a:t>
            </a:r>
            <a:r>
              <a:rPr sz="4400" spc="-55" dirty="0">
                <a:latin typeface="Arial"/>
                <a:cs typeface="Arial"/>
              </a:rPr>
              <a:t> </a:t>
            </a:r>
            <a:r>
              <a:rPr sz="4400" spc="70" dirty="0">
                <a:latin typeface="Arial"/>
                <a:cs typeface="Arial"/>
              </a:rPr>
              <a:t>collection</a:t>
            </a:r>
            <a:r>
              <a:rPr sz="4400" spc="-90" dirty="0">
                <a:latin typeface="Arial"/>
                <a:cs typeface="Arial"/>
              </a:rPr>
              <a:t> </a:t>
            </a:r>
            <a:r>
              <a:rPr sz="4400" spc="55" dirty="0">
                <a:latin typeface="Arial"/>
                <a:cs typeface="Arial"/>
              </a:rPr>
              <a:t>of</a:t>
            </a:r>
            <a:r>
              <a:rPr sz="4400" spc="-55" dirty="0">
                <a:latin typeface="Arial"/>
                <a:cs typeface="Arial"/>
              </a:rPr>
              <a:t> </a:t>
            </a:r>
            <a:r>
              <a:rPr sz="4400" dirty="0">
                <a:latin typeface="Arial"/>
                <a:cs typeface="Arial"/>
              </a:rPr>
              <a:t>documents.</a:t>
            </a:r>
            <a:r>
              <a:rPr sz="4400" spc="-55" dirty="0">
                <a:latin typeface="Arial"/>
                <a:cs typeface="Arial"/>
              </a:rPr>
              <a:t> </a:t>
            </a:r>
            <a:r>
              <a:rPr sz="4400" spc="95" dirty="0">
                <a:latin typeface="Arial"/>
                <a:cs typeface="Arial"/>
              </a:rPr>
              <a:t>It</a:t>
            </a:r>
            <a:r>
              <a:rPr sz="4400" spc="-55" dirty="0">
                <a:latin typeface="Arial"/>
                <a:cs typeface="Arial"/>
              </a:rPr>
              <a:t> </a:t>
            </a:r>
            <a:r>
              <a:rPr sz="4400" dirty="0">
                <a:latin typeface="Arial"/>
                <a:cs typeface="Arial"/>
              </a:rPr>
              <a:t>operates</a:t>
            </a:r>
            <a:r>
              <a:rPr sz="4400" spc="-85" dirty="0">
                <a:latin typeface="Arial"/>
                <a:cs typeface="Arial"/>
              </a:rPr>
              <a:t> </a:t>
            </a:r>
            <a:r>
              <a:rPr sz="4400" spc="110" dirty="0">
                <a:latin typeface="Arial"/>
                <a:cs typeface="Arial"/>
              </a:rPr>
              <a:t>like</a:t>
            </a:r>
            <a:r>
              <a:rPr sz="4400" spc="-55" dirty="0">
                <a:latin typeface="Arial"/>
                <a:cs typeface="Arial"/>
              </a:rPr>
              <a:t> </a:t>
            </a:r>
            <a:r>
              <a:rPr sz="4400" spc="70" dirty="0">
                <a:latin typeface="Arial"/>
                <a:cs typeface="Arial"/>
              </a:rPr>
              <a:t>clustering </a:t>
            </a:r>
            <a:r>
              <a:rPr sz="4400" spc="170" dirty="0">
                <a:latin typeface="Arial"/>
                <a:cs typeface="Arial"/>
              </a:rPr>
              <a:t>for</a:t>
            </a:r>
            <a:r>
              <a:rPr sz="4400" spc="35" dirty="0">
                <a:latin typeface="Arial"/>
                <a:cs typeface="Arial"/>
              </a:rPr>
              <a:t> </a:t>
            </a:r>
            <a:r>
              <a:rPr sz="4400" spc="90" dirty="0">
                <a:latin typeface="Arial"/>
                <a:cs typeface="Arial"/>
              </a:rPr>
              <a:t>text</a:t>
            </a:r>
            <a:r>
              <a:rPr sz="4400" spc="40" dirty="0">
                <a:latin typeface="Arial"/>
                <a:cs typeface="Arial"/>
              </a:rPr>
              <a:t> </a:t>
            </a:r>
            <a:r>
              <a:rPr sz="4400" spc="-45" dirty="0">
                <a:latin typeface="Arial"/>
                <a:cs typeface="Arial"/>
              </a:rPr>
              <a:t>data,</a:t>
            </a:r>
            <a:r>
              <a:rPr sz="4400" spc="20" dirty="0">
                <a:latin typeface="Arial"/>
                <a:cs typeface="Arial"/>
              </a:rPr>
              <a:t> </a:t>
            </a:r>
            <a:r>
              <a:rPr sz="4400" dirty="0">
                <a:latin typeface="Arial"/>
                <a:cs typeface="Arial"/>
              </a:rPr>
              <a:t>identifying</a:t>
            </a:r>
            <a:r>
              <a:rPr sz="4400" spc="35" dirty="0">
                <a:latin typeface="Arial"/>
                <a:cs typeface="Arial"/>
              </a:rPr>
              <a:t> </a:t>
            </a:r>
            <a:r>
              <a:rPr sz="4400" spc="55" dirty="0">
                <a:latin typeface="Arial"/>
                <a:cs typeface="Arial"/>
              </a:rPr>
              <a:t>inherent</a:t>
            </a:r>
            <a:r>
              <a:rPr sz="4400" spc="40" dirty="0">
                <a:latin typeface="Arial"/>
                <a:cs typeface="Arial"/>
              </a:rPr>
              <a:t> </a:t>
            </a:r>
            <a:r>
              <a:rPr sz="4400" dirty="0">
                <a:latin typeface="Arial"/>
                <a:cs typeface="Arial"/>
              </a:rPr>
              <a:t>groups</a:t>
            </a:r>
            <a:r>
              <a:rPr sz="4400" spc="40" dirty="0">
                <a:latin typeface="Arial"/>
                <a:cs typeface="Arial"/>
              </a:rPr>
              <a:t> </a:t>
            </a:r>
            <a:r>
              <a:rPr sz="4400" spc="175" dirty="0">
                <a:latin typeface="Arial"/>
                <a:cs typeface="Arial"/>
              </a:rPr>
              <a:t>or</a:t>
            </a:r>
            <a:r>
              <a:rPr sz="4400" spc="35" dirty="0">
                <a:latin typeface="Arial"/>
                <a:cs typeface="Arial"/>
              </a:rPr>
              <a:t> </a:t>
            </a:r>
            <a:r>
              <a:rPr sz="4400" dirty="0">
                <a:latin typeface="Arial"/>
                <a:cs typeface="Arial"/>
              </a:rPr>
              <a:t>themes</a:t>
            </a:r>
            <a:r>
              <a:rPr sz="4400" spc="40" dirty="0">
                <a:latin typeface="Arial"/>
                <a:cs typeface="Arial"/>
              </a:rPr>
              <a:t> </a:t>
            </a:r>
            <a:r>
              <a:rPr sz="4400" spc="-10" dirty="0">
                <a:latin typeface="Arial"/>
                <a:cs typeface="Arial"/>
              </a:rPr>
              <a:t>(topics) </a:t>
            </a:r>
            <a:r>
              <a:rPr sz="4400" spc="95" dirty="0">
                <a:latin typeface="Arial"/>
                <a:cs typeface="Arial"/>
              </a:rPr>
              <a:t>without</a:t>
            </a:r>
            <a:r>
              <a:rPr sz="4400" spc="-20" dirty="0">
                <a:latin typeface="Arial"/>
                <a:cs typeface="Arial"/>
              </a:rPr>
              <a:t> </a:t>
            </a:r>
            <a:r>
              <a:rPr sz="4400" dirty="0">
                <a:latin typeface="Arial"/>
                <a:cs typeface="Arial"/>
              </a:rPr>
              <a:t>predefined</a:t>
            </a:r>
            <a:r>
              <a:rPr sz="4400" spc="-45" dirty="0">
                <a:latin typeface="Arial"/>
                <a:cs typeface="Arial"/>
              </a:rPr>
              <a:t> </a:t>
            </a:r>
            <a:r>
              <a:rPr sz="4400" spc="55" dirty="0">
                <a:latin typeface="Arial"/>
                <a:cs typeface="Arial"/>
              </a:rPr>
              <a:t>labels</a:t>
            </a:r>
            <a:r>
              <a:rPr sz="4400" spc="-15" dirty="0">
                <a:latin typeface="Arial"/>
                <a:cs typeface="Arial"/>
              </a:rPr>
              <a:t> </a:t>
            </a:r>
            <a:r>
              <a:rPr sz="4400" spc="175" dirty="0">
                <a:latin typeface="Arial"/>
                <a:cs typeface="Arial"/>
              </a:rPr>
              <a:t>or</a:t>
            </a:r>
            <a:r>
              <a:rPr sz="4400" spc="-20" dirty="0">
                <a:latin typeface="Arial"/>
                <a:cs typeface="Arial"/>
              </a:rPr>
              <a:t> </a:t>
            </a:r>
            <a:r>
              <a:rPr sz="4400" spc="-10" dirty="0">
                <a:latin typeface="Arial"/>
                <a:cs typeface="Arial"/>
              </a:rPr>
              <a:t>categories.</a:t>
            </a:r>
            <a:endParaRPr sz="4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99414" rIns="0" bIns="0" rtlCol="0">
            <a:spAutoFit/>
          </a:bodyPr>
          <a:lstStyle/>
          <a:p>
            <a:pPr marL="5723255">
              <a:lnSpc>
                <a:spcPct val="100000"/>
              </a:lnSpc>
              <a:spcBef>
                <a:spcPts val="100"/>
              </a:spcBef>
            </a:pPr>
            <a:r>
              <a:rPr sz="4400" b="1" spc="-145" dirty="0">
                <a:solidFill>
                  <a:srgbClr val="FF0000"/>
                </a:solidFill>
                <a:latin typeface="Arial"/>
                <a:cs typeface="Arial"/>
              </a:rPr>
              <a:t>Steps</a:t>
            </a:r>
            <a:r>
              <a:rPr sz="4400" b="1" spc="-16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4400" b="1" spc="-90" dirty="0">
                <a:solidFill>
                  <a:srgbClr val="FF0000"/>
                </a:solidFill>
                <a:latin typeface="Arial"/>
                <a:cs typeface="Arial"/>
              </a:rPr>
              <a:t>in</a:t>
            </a:r>
            <a:r>
              <a:rPr sz="4400" b="1" spc="-204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4400" b="1" spc="-305" dirty="0">
                <a:solidFill>
                  <a:srgbClr val="FF0000"/>
                </a:solidFill>
                <a:latin typeface="Arial"/>
                <a:cs typeface="Arial"/>
              </a:rPr>
              <a:t>LDA</a:t>
            </a:r>
            <a:endParaRPr sz="4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416165" y="1399794"/>
            <a:ext cx="3225165" cy="13970"/>
          </a:xfrm>
          <a:custGeom>
            <a:avLst/>
            <a:gdLst/>
            <a:ahLst/>
            <a:cxnLst/>
            <a:rect l="l" t="t" r="r" b="b"/>
            <a:pathLst>
              <a:path w="3225165" h="13969">
                <a:moveTo>
                  <a:pt x="3224783" y="0"/>
                </a:moveTo>
                <a:lnTo>
                  <a:pt x="0" y="0"/>
                </a:lnTo>
                <a:lnTo>
                  <a:pt x="0" y="13715"/>
                </a:lnTo>
                <a:lnTo>
                  <a:pt x="3224783" y="13715"/>
                </a:lnTo>
                <a:lnTo>
                  <a:pt x="3224783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07517" y="2362343"/>
            <a:ext cx="14974414" cy="6784704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828800" y="3238500"/>
            <a:ext cx="15770860" cy="3636645"/>
            <a:chOff x="1828800" y="3238500"/>
            <a:chExt cx="15770860" cy="363664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34178" y="5167246"/>
              <a:ext cx="3810000" cy="856996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4641976" y="4299077"/>
              <a:ext cx="4575175" cy="2574290"/>
            </a:xfrm>
            <a:custGeom>
              <a:avLst/>
              <a:gdLst/>
              <a:ahLst/>
              <a:cxnLst/>
              <a:rect l="l" t="t" r="r" b="b"/>
              <a:pathLst>
                <a:path w="4575175" h="2574290">
                  <a:moveTo>
                    <a:pt x="0" y="2574163"/>
                  </a:moveTo>
                  <a:lnTo>
                    <a:pt x="4575175" y="2574163"/>
                  </a:lnTo>
                  <a:lnTo>
                    <a:pt x="4575175" y="0"/>
                  </a:lnTo>
                  <a:lnTo>
                    <a:pt x="0" y="0"/>
                  </a:lnTo>
                  <a:lnTo>
                    <a:pt x="0" y="2574163"/>
                  </a:lnTo>
                  <a:close/>
                </a:path>
              </a:pathLst>
            </a:custGeom>
            <a:ln w="3175">
              <a:solidFill>
                <a:srgbClr val="D2D2D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28800" y="3238500"/>
              <a:ext cx="15770352" cy="328422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8700" y="990600"/>
            <a:ext cx="545592" cy="545592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787398" y="1767585"/>
            <a:ext cx="14489430" cy="7708900"/>
            <a:chOff x="1787398" y="1767585"/>
            <a:chExt cx="14489430" cy="7708900"/>
          </a:xfrm>
        </p:grpSpPr>
        <p:sp>
          <p:nvSpPr>
            <p:cNvPr id="4" name="object 4"/>
            <p:cNvSpPr/>
            <p:nvPr/>
          </p:nvSpPr>
          <p:spPr>
            <a:xfrm>
              <a:off x="1793748" y="1773935"/>
              <a:ext cx="14476730" cy="7696200"/>
            </a:xfrm>
            <a:custGeom>
              <a:avLst/>
              <a:gdLst/>
              <a:ahLst/>
              <a:cxnLst/>
              <a:rect l="l" t="t" r="r" b="b"/>
              <a:pathLst>
                <a:path w="14476730" h="7696200">
                  <a:moveTo>
                    <a:pt x="0" y="7696200"/>
                  </a:moveTo>
                  <a:lnTo>
                    <a:pt x="14476476" y="7696200"/>
                  </a:lnTo>
                  <a:lnTo>
                    <a:pt x="14476476" y="0"/>
                  </a:lnTo>
                  <a:lnTo>
                    <a:pt x="0" y="0"/>
                  </a:lnTo>
                  <a:lnTo>
                    <a:pt x="0" y="769620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34540" y="2593847"/>
              <a:ext cx="14218919" cy="5099304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41146" rIns="0" bIns="0" rtlCol="0">
            <a:spAutoFit/>
          </a:bodyPr>
          <a:lstStyle/>
          <a:p>
            <a:pPr marL="99695">
              <a:lnSpc>
                <a:spcPct val="100000"/>
              </a:lnSpc>
              <a:spcBef>
                <a:spcPts val="100"/>
              </a:spcBef>
            </a:pPr>
            <a:r>
              <a:rPr sz="3500" spc="-360" dirty="0">
                <a:solidFill>
                  <a:srgbClr val="171616"/>
                </a:solidFill>
                <a:latin typeface="Arial Black"/>
                <a:cs typeface="Arial Black"/>
              </a:rPr>
              <a:t>REVIEW</a:t>
            </a:r>
            <a:r>
              <a:rPr sz="3500" spc="-455" dirty="0">
                <a:solidFill>
                  <a:srgbClr val="171616"/>
                </a:solidFill>
                <a:latin typeface="Arial Black"/>
                <a:cs typeface="Arial Black"/>
              </a:rPr>
              <a:t> </a:t>
            </a:r>
            <a:r>
              <a:rPr sz="3500" spc="-350" dirty="0">
                <a:solidFill>
                  <a:srgbClr val="171616"/>
                </a:solidFill>
                <a:latin typeface="Arial Black"/>
                <a:cs typeface="Arial Black"/>
              </a:rPr>
              <a:t>DATASET</a:t>
            </a:r>
            <a:endParaRPr sz="35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8700" y="1028700"/>
            <a:ext cx="545592" cy="545592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2203657" y="243840"/>
            <a:ext cx="11947525" cy="2325370"/>
            <a:chOff x="2203657" y="243840"/>
            <a:chExt cx="11947525" cy="232537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03657" y="631869"/>
              <a:ext cx="6267543" cy="520415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025384" y="243840"/>
              <a:ext cx="1094994" cy="150190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235696" y="243840"/>
              <a:ext cx="5915406" cy="150190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637276" y="1066800"/>
              <a:ext cx="4490466" cy="1501902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376420" marR="5080" indent="-3868420">
              <a:lnSpc>
                <a:spcPct val="100000"/>
              </a:lnSpc>
              <a:spcBef>
                <a:spcPts val="100"/>
              </a:spcBef>
            </a:pPr>
            <a:r>
              <a:rPr dirty="0"/>
              <a:t>Visualization</a:t>
            </a:r>
            <a:r>
              <a:rPr spc="-170" dirty="0"/>
              <a:t> </a:t>
            </a:r>
            <a:r>
              <a:rPr dirty="0"/>
              <a:t>of</a:t>
            </a:r>
            <a:r>
              <a:rPr spc="-155" dirty="0"/>
              <a:t> </a:t>
            </a:r>
            <a:r>
              <a:rPr spc="-40" dirty="0"/>
              <a:t>review-</a:t>
            </a:r>
            <a:r>
              <a:rPr dirty="0"/>
              <a:t>specific</a:t>
            </a:r>
            <a:r>
              <a:rPr spc="-155" dirty="0"/>
              <a:t> </a:t>
            </a:r>
            <a:r>
              <a:rPr spc="-10" dirty="0"/>
              <a:t>keywords </a:t>
            </a:r>
            <a:r>
              <a:rPr dirty="0"/>
              <a:t>using </a:t>
            </a:r>
            <a:r>
              <a:rPr spc="-10" dirty="0"/>
              <a:t>python</a:t>
            </a:r>
          </a:p>
        </p:txBody>
      </p:sp>
      <p:grpSp>
        <p:nvGrpSpPr>
          <p:cNvPr id="9" name="object 9"/>
          <p:cNvGrpSpPr/>
          <p:nvPr/>
        </p:nvGrpSpPr>
        <p:grpSpPr>
          <a:xfrm>
            <a:off x="533400" y="2179320"/>
            <a:ext cx="12329160" cy="3467100"/>
            <a:chOff x="533400" y="2179320"/>
            <a:chExt cx="12329160" cy="3467100"/>
          </a:xfrm>
        </p:grpSpPr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33400" y="2179320"/>
              <a:ext cx="5935980" cy="329184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858000" y="2400300"/>
              <a:ext cx="6004559" cy="3246120"/>
            </a:xfrm>
            <a:prstGeom prst="rect">
              <a:avLst/>
            </a:prstGeom>
          </p:spPr>
        </p:pic>
      </p:grpSp>
      <p:pic>
        <p:nvPicPr>
          <p:cNvPr id="12" name="object 12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557783" y="5798820"/>
            <a:ext cx="5196840" cy="2779605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7022592" y="5853684"/>
            <a:ext cx="5654040" cy="311658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7999" cy="1028699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28699" y="1028700"/>
              <a:ext cx="545592" cy="54559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17519" y="3389376"/>
              <a:ext cx="12252959" cy="3852926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5825744" y="4380282"/>
            <a:ext cx="6637020" cy="16516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088514" marR="5080" indent="-2076450">
              <a:lnSpc>
                <a:spcPct val="117200"/>
              </a:lnSpc>
              <a:spcBef>
                <a:spcPts val="95"/>
              </a:spcBef>
            </a:pPr>
            <a:r>
              <a:rPr sz="4550" spc="270" dirty="0">
                <a:solidFill>
                  <a:srgbClr val="FFFFFF"/>
                </a:solidFill>
                <a:latin typeface="Arial Black"/>
                <a:cs typeface="Arial Black"/>
              </a:rPr>
              <a:t>T-</a:t>
            </a:r>
            <a:r>
              <a:rPr sz="4550" spc="-570" dirty="0">
                <a:solidFill>
                  <a:srgbClr val="FFFFFF"/>
                </a:solidFill>
                <a:latin typeface="Arial Black"/>
                <a:cs typeface="Arial Black"/>
              </a:rPr>
              <a:t>SNE</a:t>
            </a:r>
            <a:r>
              <a:rPr sz="4550" spc="-560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4550" spc="-100" dirty="0">
                <a:solidFill>
                  <a:srgbClr val="FFFFFF"/>
                </a:solidFill>
                <a:latin typeface="Arial Black"/>
                <a:cs typeface="Arial Black"/>
              </a:rPr>
              <a:t>Clustering</a:t>
            </a:r>
            <a:r>
              <a:rPr sz="4550" spc="-52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4550" spc="-130" dirty="0">
                <a:solidFill>
                  <a:srgbClr val="FFFFFF"/>
                </a:solidFill>
                <a:latin typeface="Arial Black"/>
                <a:cs typeface="Arial Black"/>
              </a:rPr>
              <a:t>of</a:t>
            </a:r>
            <a:r>
              <a:rPr sz="4550" spc="-509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4550" spc="-30" dirty="0">
                <a:solidFill>
                  <a:srgbClr val="FFFFFF"/>
                </a:solidFill>
                <a:latin typeface="Arial Black"/>
                <a:cs typeface="Arial Black"/>
              </a:rPr>
              <a:t>all </a:t>
            </a:r>
            <a:r>
              <a:rPr sz="4550" spc="-100" dirty="0">
                <a:solidFill>
                  <a:srgbClr val="FFFFFF"/>
                </a:solidFill>
                <a:latin typeface="Arial Black"/>
                <a:cs typeface="Arial Black"/>
              </a:rPr>
              <a:t>Reviews</a:t>
            </a:r>
            <a:endParaRPr sz="4550">
              <a:latin typeface="Arial Black"/>
              <a:cs typeface="Arial Black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642872" y="2014727"/>
            <a:ext cx="15002510" cy="6604000"/>
            <a:chOff x="1642872" y="2014727"/>
            <a:chExt cx="15002510" cy="6604000"/>
          </a:xfrm>
        </p:grpSpPr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237231" y="7523987"/>
              <a:ext cx="1094232" cy="1094232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42872" y="5928360"/>
              <a:ext cx="594360" cy="59436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956535" y="2014727"/>
              <a:ext cx="1094231" cy="1095755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050767" y="4111751"/>
              <a:ext cx="594359" cy="59283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84647" y="2545079"/>
            <a:ext cx="7918704" cy="519684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12201" y="1187114"/>
            <a:ext cx="174949" cy="234406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774951" y="1218438"/>
            <a:ext cx="13036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20" dirty="0">
                <a:solidFill>
                  <a:srgbClr val="171616"/>
                </a:solidFill>
                <a:latin typeface="Arial Black"/>
                <a:cs typeface="Arial Black"/>
              </a:rPr>
              <a:t>STUDIO</a:t>
            </a:r>
            <a:r>
              <a:rPr sz="1200" spc="-135" dirty="0">
                <a:solidFill>
                  <a:srgbClr val="171616"/>
                </a:solidFill>
                <a:latin typeface="Arial Black"/>
                <a:cs typeface="Arial Black"/>
              </a:rPr>
              <a:t> </a:t>
            </a:r>
            <a:r>
              <a:rPr sz="1200" spc="-70" dirty="0">
                <a:solidFill>
                  <a:srgbClr val="171616"/>
                </a:solidFill>
                <a:latin typeface="Arial Black"/>
                <a:cs typeface="Arial Black"/>
              </a:rPr>
              <a:t>SHODWE</a:t>
            </a:r>
            <a:endParaRPr sz="1200">
              <a:latin typeface="Arial Black"/>
              <a:cs typeface="Arial Black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140684" y="1028700"/>
            <a:ext cx="950976" cy="95250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174235" y="2029967"/>
            <a:ext cx="9957816" cy="620877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5143500"/>
            <a:ext cx="5273040" cy="5143497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027420" y="2369820"/>
            <a:ext cx="950976" cy="95250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819782" y="970533"/>
            <a:ext cx="1717039" cy="711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500" spc="-585" dirty="0">
                <a:solidFill>
                  <a:srgbClr val="171616"/>
                </a:solidFill>
                <a:latin typeface="Arial Black"/>
                <a:cs typeface="Arial Black"/>
              </a:rPr>
              <a:t>STEP</a:t>
            </a:r>
            <a:r>
              <a:rPr sz="4500" spc="-550" dirty="0">
                <a:solidFill>
                  <a:srgbClr val="171616"/>
                </a:solidFill>
                <a:latin typeface="Arial Black"/>
                <a:cs typeface="Arial Black"/>
              </a:rPr>
              <a:t> </a:t>
            </a:r>
            <a:r>
              <a:rPr sz="4500" spc="-1370" dirty="0">
                <a:solidFill>
                  <a:srgbClr val="171616"/>
                </a:solidFill>
                <a:latin typeface="Arial Black"/>
                <a:cs typeface="Arial Black"/>
              </a:rPr>
              <a:t>1</a:t>
            </a:r>
            <a:endParaRPr sz="4500">
              <a:latin typeface="Arial Black"/>
              <a:cs typeface="Arial Black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097139" y="2907461"/>
            <a:ext cx="8756015" cy="56299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0525" marR="975994" indent="-378460">
              <a:lnSpc>
                <a:spcPct val="116900"/>
              </a:lnSpc>
              <a:spcBef>
                <a:spcPts val="100"/>
              </a:spcBef>
              <a:buFont typeface="Arial"/>
              <a:buChar char="•"/>
              <a:tabLst>
                <a:tab pos="390525" algn="l"/>
              </a:tabLst>
            </a:pPr>
            <a:r>
              <a:rPr sz="3500" spc="65" dirty="0">
                <a:solidFill>
                  <a:srgbClr val="171616"/>
                </a:solidFill>
                <a:latin typeface="Verdana"/>
                <a:cs typeface="Verdana"/>
              </a:rPr>
              <a:t>Open</a:t>
            </a:r>
            <a:r>
              <a:rPr sz="3500" spc="-305" dirty="0">
                <a:solidFill>
                  <a:srgbClr val="171616"/>
                </a:solidFill>
                <a:latin typeface="Verdana"/>
                <a:cs typeface="Verdana"/>
              </a:rPr>
              <a:t> </a:t>
            </a:r>
            <a:r>
              <a:rPr sz="3500" dirty="0">
                <a:solidFill>
                  <a:srgbClr val="171616"/>
                </a:solidFill>
                <a:latin typeface="Verdana"/>
                <a:cs typeface="Verdana"/>
              </a:rPr>
              <a:t>the</a:t>
            </a:r>
            <a:r>
              <a:rPr sz="3500" spc="-280" dirty="0">
                <a:solidFill>
                  <a:srgbClr val="171616"/>
                </a:solidFill>
                <a:latin typeface="Verdana"/>
                <a:cs typeface="Verdana"/>
              </a:rPr>
              <a:t> </a:t>
            </a:r>
            <a:r>
              <a:rPr sz="3500" spc="75" dirty="0">
                <a:solidFill>
                  <a:srgbClr val="171616"/>
                </a:solidFill>
                <a:latin typeface="Verdana"/>
                <a:cs typeface="Verdana"/>
              </a:rPr>
              <a:t>Chrome</a:t>
            </a:r>
            <a:r>
              <a:rPr sz="3500" spc="-310" dirty="0">
                <a:solidFill>
                  <a:srgbClr val="171616"/>
                </a:solidFill>
                <a:latin typeface="Verdana"/>
                <a:cs typeface="Verdana"/>
              </a:rPr>
              <a:t> </a:t>
            </a:r>
            <a:r>
              <a:rPr sz="3500" spc="75" dirty="0">
                <a:solidFill>
                  <a:srgbClr val="171616"/>
                </a:solidFill>
                <a:latin typeface="Verdana"/>
                <a:cs typeface="Verdana"/>
              </a:rPr>
              <a:t>Web</a:t>
            </a:r>
            <a:r>
              <a:rPr sz="3500" spc="-305" dirty="0">
                <a:solidFill>
                  <a:srgbClr val="171616"/>
                </a:solidFill>
                <a:latin typeface="Verdana"/>
                <a:cs typeface="Verdana"/>
              </a:rPr>
              <a:t> </a:t>
            </a:r>
            <a:r>
              <a:rPr sz="3500" spc="-100" dirty="0">
                <a:solidFill>
                  <a:srgbClr val="171616"/>
                </a:solidFill>
                <a:latin typeface="Verdana"/>
                <a:cs typeface="Verdana"/>
              </a:rPr>
              <a:t>Store</a:t>
            </a:r>
            <a:r>
              <a:rPr sz="3500" spc="-300" dirty="0">
                <a:solidFill>
                  <a:srgbClr val="171616"/>
                </a:solidFill>
                <a:latin typeface="Verdana"/>
                <a:cs typeface="Verdana"/>
              </a:rPr>
              <a:t> </a:t>
            </a:r>
            <a:r>
              <a:rPr sz="3500" spc="125" dirty="0">
                <a:solidFill>
                  <a:srgbClr val="171616"/>
                </a:solidFill>
                <a:latin typeface="Verdana"/>
                <a:cs typeface="Verdana"/>
              </a:rPr>
              <a:t>and </a:t>
            </a:r>
            <a:r>
              <a:rPr sz="3500" spc="75" dirty="0">
                <a:solidFill>
                  <a:srgbClr val="171616"/>
                </a:solidFill>
                <a:latin typeface="Verdana"/>
                <a:cs typeface="Verdana"/>
              </a:rPr>
              <a:t>search</a:t>
            </a:r>
            <a:r>
              <a:rPr sz="3500" spc="-235" dirty="0">
                <a:solidFill>
                  <a:srgbClr val="171616"/>
                </a:solidFill>
                <a:latin typeface="Verdana"/>
                <a:cs typeface="Verdana"/>
              </a:rPr>
              <a:t> </a:t>
            </a:r>
            <a:r>
              <a:rPr sz="3500" spc="-55" dirty="0">
                <a:solidFill>
                  <a:srgbClr val="171616"/>
                </a:solidFill>
                <a:latin typeface="Verdana"/>
                <a:cs typeface="Verdana"/>
              </a:rPr>
              <a:t>for</a:t>
            </a:r>
            <a:r>
              <a:rPr sz="3500" spc="-235" dirty="0">
                <a:solidFill>
                  <a:srgbClr val="171616"/>
                </a:solidFill>
                <a:latin typeface="Verdana"/>
                <a:cs typeface="Verdana"/>
              </a:rPr>
              <a:t> </a:t>
            </a:r>
            <a:r>
              <a:rPr sz="3500" spc="-145" dirty="0">
                <a:solidFill>
                  <a:srgbClr val="171616"/>
                </a:solidFill>
                <a:latin typeface="Verdana"/>
                <a:cs typeface="Verdana"/>
              </a:rPr>
              <a:t>"Instant</a:t>
            </a:r>
            <a:r>
              <a:rPr sz="3500" spc="-245" dirty="0">
                <a:solidFill>
                  <a:srgbClr val="171616"/>
                </a:solidFill>
                <a:latin typeface="Verdana"/>
                <a:cs typeface="Verdana"/>
              </a:rPr>
              <a:t> </a:t>
            </a:r>
            <a:r>
              <a:rPr sz="3500" dirty="0">
                <a:solidFill>
                  <a:srgbClr val="171616"/>
                </a:solidFill>
                <a:latin typeface="Verdana"/>
                <a:cs typeface="Verdana"/>
              </a:rPr>
              <a:t>Data</a:t>
            </a:r>
            <a:r>
              <a:rPr sz="3500" spc="-235" dirty="0">
                <a:solidFill>
                  <a:srgbClr val="171616"/>
                </a:solidFill>
                <a:latin typeface="Verdana"/>
                <a:cs typeface="Verdana"/>
              </a:rPr>
              <a:t> </a:t>
            </a:r>
            <a:r>
              <a:rPr sz="3500" spc="-35" dirty="0">
                <a:solidFill>
                  <a:srgbClr val="171616"/>
                </a:solidFill>
                <a:latin typeface="Verdana"/>
                <a:cs typeface="Verdana"/>
              </a:rPr>
              <a:t>Scraper".</a:t>
            </a:r>
            <a:endParaRPr sz="35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635"/>
              </a:spcBef>
              <a:buClr>
                <a:srgbClr val="171616"/>
              </a:buClr>
              <a:buFont typeface="Arial"/>
              <a:buChar char="•"/>
            </a:pPr>
            <a:endParaRPr sz="3500">
              <a:latin typeface="Verdana"/>
              <a:cs typeface="Verdana"/>
            </a:endParaRPr>
          </a:p>
          <a:p>
            <a:pPr marL="390525" marR="5080" indent="-378460" algn="just">
              <a:lnSpc>
                <a:spcPct val="116700"/>
              </a:lnSpc>
              <a:spcBef>
                <a:spcPts val="5"/>
              </a:spcBef>
              <a:buFont typeface="Arial"/>
              <a:buChar char="•"/>
              <a:tabLst>
                <a:tab pos="390525" algn="l"/>
              </a:tabLst>
            </a:pPr>
            <a:r>
              <a:rPr sz="3500" dirty="0">
                <a:solidFill>
                  <a:srgbClr val="171616"/>
                </a:solidFill>
                <a:latin typeface="Verdana"/>
                <a:cs typeface="Verdana"/>
              </a:rPr>
              <a:t>Click</a:t>
            </a:r>
            <a:r>
              <a:rPr sz="3500" spc="-300" dirty="0">
                <a:solidFill>
                  <a:srgbClr val="171616"/>
                </a:solidFill>
                <a:latin typeface="Verdana"/>
                <a:cs typeface="Verdana"/>
              </a:rPr>
              <a:t> </a:t>
            </a:r>
            <a:r>
              <a:rPr sz="3500" spc="55" dirty="0">
                <a:solidFill>
                  <a:srgbClr val="171616"/>
                </a:solidFill>
                <a:latin typeface="Verdana"/>
                <a:cs typeface="Verdana"/>
              </a:rPr>
              <a:t>on</a:t>
            </a:r>
            <a:r>
              <a:rPr sz="3500" spc="-254" dirty="0">
                <a:solidFill>
                  <a:srgbClr val="171616"/>
                </a:solidFill>
                <a:latin typeface="Verdana"/>
                <a:cs typeface="Verdana"/>
              </a:rPr>
              <a:t> </a:t>
            </a:r>
            <a:r>
              <a:rPr sz="3500" dirty="0">
                <a:solidFill>
                  <a:srgbClr val="171616"/>
                </a:solidFill>
                <a:latin typeface="Verdana"/>
                <a:cs typeface="Verdana"/>
              </a:rPr>
              <a:t>the</a:t>
            </a:r>
            <a:r>
              <a:rPr sz="3500" spc="-229" dirty="0">
                <a:solidFill>
                  <a:srgbClr val="171616"/>
                </a:solidFill>
                <a:latin typeface="Verdana"/>
                <a:cs typeface="Verdana"/>
              </a:rPr>
              <a:t> </a:t>
            </a:r>
            <a:r>
              <a:rPr sz="3500" spc="-110" dirty="0">
                <a:solidFill>
                  <a:srgbClr val="171616"/>
                </a:solidFill>
                <a:latin typeface="Verdana"/>
                <a:cs typeface="Verdana"/>
              </a:rPr>
              <a:t>extension,</a:t>
            </a:r>
            <a:r>
              <a:rPr sz="3500" spc="-200" dirty="0">
                <a:solidFill>
                  <a:srgbClr val="171616"/>
                </a:solidFill>
                <a:latin typeface="Verdana"/>
                <a:cs typeface="Verdana"/>
              </a:rPr>
              <a:t> </a:t>
            </a:r>
            <a:r>
              <a:rPr sz="3500" dirty="0">
                <a:solidFill>
                  <a:srgbClr val="171616"/>
                </a:solidFill>
                <a:latin typeface="Verdana"/>
                <a:cs typeface="Verdana"/>
              </a:rPr>
              <a:t>then</a:t>
            </a:r>
            <a:r>
              <a:rPr sz="3500" spc="-229" dirty="0">
                <a:solidFill>
                  <a:srgbClr val="171616"/>
                </a:solidFill>
                <a:latin typeface="Verdana"/>
                <a:cs typeface="Verdana"/>
              </a:rPr>
              <a:t> </a:t>
            </a:r>
            <a:r>
              <a:rPr sz="3500" dirty="0">
                <a:solidFill>
                  <a:srgbClr val="171616"/>
                </a:solidFill>
                <a:latin typeface="Verdana"/>
                <a:cs typeface="Verdana"/>
              </a:rPr>
              <a:t>click</a:t>
            </a:r>
            <a:r>
              <a:rPr sz="3500" spc="-235" dirty="0">
                <a:solidFill>
                  <a:srgbClr val="171616"/>
                </a:solidFill>
                <a:latin typeface="Verdana"/>
                <a:cs typeface="Verdana"/>
              </a:rPr>
              <a:t> </a:t>
            </a:r>
            <a:r>
              <a:rPr sz="3500" spc="-20" dirty="0">
                <a:solidFill>
                  <a:srgbClr val="171616"/>
                </a:solidFill>
                <a:latin typeface="Verdana"/>
                <a:cs typeface="Verdana"/>
              </a:rPr>
              <a:t>"Add </a:t>
            </a:r>
            <a:r>
              <a:rPr sz="3500" dirty="0">
                <a:solidFill>
                  <a:srgbClr val="171616"/>
                </a:solidFill>
                <a:latin typeface="Verdana"/>
                <a:cs typeface="Verdana"/>
              </a:rPr>
              <a:t>to</a:t>
            </a:r>
            <a:r>
              <a:rPr sz="3500" spc="-270" dirty="0">
                <a:solidFill>
                  <a:srgbClr val="171616"/>
                </a:solidFill>
                <a:latin typeface="Verdana"/>
                <a:cs typeface="Verdana"/>
              </a:rPr>
              <a:t> </a:t>
            </a:r>
            <a:r>
              <a:rPr sz="3500" spc="-30" dirty="0">
                <a:solidFill>
                  <a:srgbClr val="171616"/>
                </a:solidFill>
                <a:latin typeface="Verdana"/>
                <a:cs typeface="Verdana"/>
              </a:rPr>
              <a:t>Chrome"</a:t>
            </a:r>
            <a:r>
              <a:rPr sz="3500" spc="-275" dirty="0">
                <a:solidFill>
                  <a:srgbClr val="171616"/>
                </a:solidFill>
                <a:latin typeface="Verdana"/>
                <a:cs typeface="Verdana"/>
              </a:rPr>
              <a:t> </a:t>
            </a:r>
            <a:r>
              <a:rPr sz="3500" spc="140" dirty="0">
                <a:solidFill>
                  <a:srgbClr val="171616"/>
                </a:solidFill>
                <a:latin typeface="Verdana"/>
                <a:cs typeface="Verdana"/>
              </a:rPr>
              <a:t>and</a:t>
            </a:r>
            <a:r>
              <a:rPr sz="3500" spc="-285" dirty="0">
                <a:solidFill>
                  <a:srgbClr val="171616"/>
                </a:solidFill>
                <a:latin typeface="Verdana"/>
                <a:cs typeface="Verdana"/>
              </a:rPr>
              <a:t> </a:t>
            </a:r>
            <a:r>
              <a:rPr sz="3500" spc="-25" dirty="0">
                <a:solidFill>
                  <a:srgbClr val="171616"/>
                </a:solidFill>
                <a:latin typeface="Verdana"/>
                <a:cs typeface="Verdana"/>
              </a:rPr>
              <a:t>follow</a:t>
            </a:r>
            <a:r>
              <a:rPr sz="3500" spc="-270" dirty="0">
                <a:solidFill>
                  <a:srgbClr val="171616"/>
                </a:solidFill>
                <a:latin typeface="Verdana"/>
                <a:cs typeface="Verdana"/>
              </a:rPr>
              <a:t> </a:t>
            </a:r>
            <a:r>
              <a:rPr sz="3500" dirty="0">
                <a:solidFill>
                  <a:srgbClr val="171616"/>
                </a:solidFill>
                <a:latin typeface="Verdana"/>
                <a:cs typeface="Verdana"/>
              </a:rPr>
              <a:t>the</a:t>
            </a:r>
            <a:r>
              <a:rPr sz="3500" spc="-254" dirty="0">
                <a:solidFill>
                  <a:srgbClr val="171616"/>
                </a:solidFill>
                <a:latin typeface="Verdana"/>
                <a:cs typeface="Verdana"/>
              </a:rPr>
              <a:t> </a:t>
            </a:r>
            <a:r>
              <a:rPr sz="3500" spc="35" dirty="0">
                <a:solidFill>
                  <a:srgbClr val="171616"/>
                </a:solidFill>
                <a:latin typeface="Verdana"/>
                <a:cs typeface="Verdana"/>
              </a:rPr>
              <a:t>prompts</a:t>
            </a:r>
            <a:r>
              <a:rPr sz="3500" spc="-300" dirty="0">
                <a:solidFill>
                  <a:srgbClr val="171616"/>
                </a:solidFill>
                <a:latin typeface="Verdana"/>
                <a:cs typeface="Verdana"/>
              </a:rPr>
              <a:t> </a:t>
            </a:r>
            <a:r>
              <a:rPr sz="3500" spc="-25" dirty="0">
                <a:solidFill>
                  <a:srgbClr val="171616"/>
                </a:solidFill>
                <a:latin typeface="Verdana"/>
                <a:cs typeface="Verdana"/>
              </a:rPr>
              <a:t>to </a:t>
            </a:r>
            <a:r>
              <a:rPr sz="3500" spc="-20" dirty="0">
                <a:solidFill>
                  <a:srgbClr val="171616"/>
                </a:solidFill>
                <a:latin typeface="Verdana"/>
                <a:cs typeface="Verdana"/>
              </a:rPr>
              <a:t>install</a:t>
            </a:r>
            <a:r>
              <a:rPr sz="3500" spc="-280" dirty="0">
                <a:solidFill>
                  <a:srgbClr val="171616"/>
                </a:solidFill>
                <a:latin typeface="Verdana"/>
                <a:cs typeface="Verdana"/>
              </a:rPr>
              <a:t> it.</a:t>
            </a:r>
            <a:endParaRPr sz="35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350"/>
              </a:spcBef>
              <a:buClr>
                <a:srgbClr val="171616"/>
              </a:buClr>
              <a:buFont typeface="Arial"/>
              <a:buChar char="•"/>
            </a:pPr>
            <a:endParaRPr sz="3500">
              <a:latin typeface="Verdana"/>
              <a:cs typeface="Verdana"/>
            </a:endParaRPr>
          </a:p>
          <a:p>
            <a:pPr marL="390525" indent="-377825">
              <a:lnSpc>
                <a:spcPct val="100000"/>
              </a:lnSpc>
              <a:buFont typeface="Arial"/>
              <a:buChar char="•"/>
              <a:tabLst>
                <a:tab pos="390525" algn="l"/>
              </a:tabLst>
            </a:pPr>
            <a:r>
              <a:rPr sz="3500" spc="375" dirty="0">
                <a:solidFill>
                  <a:srgbClr val="171616"/>
                </a:solidFill>
                <a:latin typeface="Trebuchet MS"/>
                <a:cs typeface="Trebuchet MS"/>
              </a:rPr>
              <a:t>Add</a:t>
            </a:r>
            <a:r>
              <a:rPr sz="3500" spc="-125" dirty="0">
                <a:solidFill>
                  <a:srgbClr val="171616"/>
                </a:solidFill>
                <a:latin typeface="Trebuchet MS"/>
                <a:cs typeface="Trebuchet MS"/>
              </a:rPr>
              <a:t> </a:t>
            </a:r>
            <a:r>
              <a:rPr sz="3500" spc="80" dirty="0">
                <a:solidFill>
                  <a:srgbClr val="171616"/>
                </a:solidFill>
                <a:latin typeface="Trebuchet MS"/>
                <a:cs typeface="Trebuchet MS"/>
              </a:rPr>
              <a:t>“Instant</a:t>
            </a:r>
            <a:r>
              <a:rPr sz="3500" spc="-135" dirty="0">
                <a:solidFill>
                  <a:srgbClr val="171616"/>
                </a:solidFill>
                <a:latin typeface="Trebuchet MS"/>
                <a:cs typeface="Trebuchet MS"/>
              </a:rPr>
              <a:t> </a:t>
            </a:r>
            <a:r>
              <a:rPr sz="3500" spc="310" dirty="0">
                <a:solidFill>
                  <a:srgbClr val="171616"/>
                </a:solidFill>
                <a:latin typeface="Trebuchet MS"/>
                <a:cs typeface="Trebuchet MS"/>
              </a:rPr>
              <a:t>Data</a:t>
            </a:r>
            <a:r>
              <a:rPr sz="3500" spc="-125" dirty="0">
                <a:solidFill>
                  <a:srgbClr val="171616"/>
                </a:solidFill>
                <a:latin typeface="Trebuchet MS"/>
                <a:cs typeface="Trebuchet MS"/>
              </a:rPr>
              <a:t> </a:t>
            </a:r>
            <a:r>
              <a:rPr sz="3500" spc="185" dirty="0">
                <a:solidFill>
                  <a:srgbClr val="171616"/>
                </a:solidFill>
                <a:latin typeface="Trebuchet MS"/>
                <a:cs typeface="Trebuchet MS"/>
              </a:rPr>
              <a:t>Scrapper”</a:t>
            </a:r>
            <a:r>
              <a:rPr sz="3500" spc="-145" dirty="0">
                <a:solidFill>
                  <a:srgbClr val="171616"/>
                </a:solidFill>
                <a:latin typeface="Trebuchet MS"/>
                <a:cs typeface="Trebuchet MS"/>
              </a:rPr>
              <a:t> </a:t>
            </a:r>
            <a:r>
              <a:rPr sz="3500" spc="110" dirty="0">
                <a:solidFill>
                  <a:srgbClr val="171616"/>
                </a:solidFill>
                <a:latin typeface="Trebuchet MS"/>
                <a:cs typeface="Trebuchet MS"/>
              </a:rPr>
              <a:t>to</a:t>
            </a:r>
            <a:r>
              <a:rPr sz="3500" spc="-114" dirty="0">
                <a:solidFill>
                  <a:srgbClr val="171616"/>
                </a:solidFill>
                <a:latin typeface="Trebuchet MS"/>
                <a:cs typeface="Trebuchet MS"/>
              </a:rPr>
              <a:t> </a:t>
            </a:r>
            <a:r>
              <a:rPr sz="3500" spc="190" dirty="0">
                <a:solidFill>
                  <a:srgbClr val="171616"/>
                </a:solidFill>
                <a:latin typeface="Trebuchet MS"/>
                <a:cs typeface="Trebuchet MS"/>
              </a:rPr>
              <a:t>your</a:t>
            </a:r>
            <a:endParaRPr sz="3500">
              <a:latin typeface="Trebuchet MS"/>
              <a:cs typeface="Trebuchet MS"/>
            </a:endParaRPr>
          </a:p>
          <a:p>
            <a:pPr marL="390525">
              <a:lnSpc>
                <a:spcPct val="100000"/>
              </a:lnSpc>
              <a:spcBef>
                <a:spcPts val="700"/>
              </a:spcBef>
            </a:pPr>
            <a:r>
              <a:rPr sz="3500" spc="60" dirty="0">
                <a:solidFill>
                  <a:srgbClr val="171616"/>
                </a:solidFill>
                <a:latin typeface="Verdana"/>
                <a:cs typeface="Verdana"/>
              </a:rPr>
              <a:t>Google</a:t>
            </a:r>
            <a:r>
              <a:rPr sz="3500" spc="-305" dirty="0">
                <a:solidFill>
                  <a:srgbClr val="171616"/>
                </a:solidFill>
                <a:latin typeface="Verdana"/>
                <a:cs typeface="Verdana"/>
              </a:rPr>
              <a:t> </a:t>
            </a:r>
            <a:r>
              <a:rPr sz="3500" spc="-10" dirty="0">
                <a:solidFill>
                  <a:srgbClr val="171616"/>
                </a:solidFill>
                <a:latin typeface="Verdana"/>
                <a:cs typeface="Verdana"/>
              </a:rPr>
              <a:t>Chrome.</a:t>
            </a:r>
            <a:endParaRPr sz="3500">
              <a:latin typeface="Verdana"/>
              <a:cs typeface="Verdana"/>
            </a:endParaRP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10411" y="1098803"/>
            <a:ext cx="545592" cy="545592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7999" cy="10286995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28699" y="1028700"/>
              <a:ext cx="545592" cy="54559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3008" y="0"/>
              <a:ext cx="3364992" cy="3364992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5134102" y="3814063"/>
            <a:ext cx="8023225" cy="176530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1400" spc="-240" dirty="0">
                <a:solidFill>
                  <a:srgbClr val="FFFFFF"/>
                </a:solidFill>
                <a:latin typeface="Arial Black"/>
                <a:cs typeface="Arial Black"/>
              </a:rPr>
              <a:t>Thank</a:t>
            </a:r>
            <a:r>
              <a:rPr sz="11400" spc="-158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11400" spc="-430" dirty="0">
                <a:solidFill>
                  <a:srgbClr val="FFFFFF"/>
                </a:solidFill>
                <a:latin typeface="Arial Black"/>
                <a:cs typeface="Arial Black"/>
              </a:rPr>
              <a:t>You</a:t>
            </a:r>
            <a:endParaRPr sz="11400">
              <a:latin typeface="Arial Black"/>
              <a:cs typeface="Arial Black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0" y="1028700"/>
            <a:ext cx="16058515" cy="9258300"/>
            <a:chOff x="0" y="1028700"/>
            <a:chExt cx="16058515" cy="9258300"/>
          </a:xfrm>
        </p:grpSpPr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6922008"/>
              <a:ext cx="3364991" cy="336499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856464" y="1028700"/>
              <a:ext cx="1391412" cy="1391411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465552" y="3776472"/>
              <a:ext cx="592836" cy="592836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040123" y="7866888"/>
              <a:ext cx="1391412" cy="1391412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229611" y="5917691"/>
              <a:ext cx="592836" cy="59283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8700" y="1028700"/>
            <a:ext cx="545592" cy="545592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567941" y="0"/>
            <a:ext cx="16720185" cy="10017760"/>
            <a:chOff x="1567941" y="0"/>
            <a:chExt cx="16720185" cy="10017760"/>
          </a:xfrm>
        </p:grpSpPr>
        <p:sp>
          <p:nvSpPr>
            <p:cNvPr id="4" name="object 4"/>
            <p:cNvSpPr/>
            <p:nvPr/>
          </p:nvSpPr>
          <p:spPr>
            <a:xfrm>
              <a:off x="1574291" y="2334767"/>
              <a:ext cx="13379450" cy="6730365"/>
            </a:xfrm>
            <a:custGeom>
              <a:avLst/>
              <a:gdLst/>
              <a:ahLst/>
              <a:cxnLst/>
              <a:rect l="l" t="t" r="r" b="b"/>
              <a:pathLst>
                <a:path w="13379450" h="6730365">
                  <a:moveTo>
                    <a:pt x="0" y="6729983"/>
                  </a:moveTo>
                  <a:lnTo>
                    <a:pt x="13379196" y="6729983"/>
                  </a:lnTo>
                  <a:lnTo>
                    <a:pt x="13379196" y="0"/>
                  </a:lnTo>
                  <a:lnTo>
                    <a:pt x="0" y="0"/>
                  </a:lnTo>
                  <a:lnTo>
                    <a:pt x="0" y="6729983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953487" y="0"/>
              <a:ext cx="3334511" cy="479602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572231" y="9064752"/>
              <a:ext cx="952500" cy="95250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58353" y="2656332"/>
              <a:ext cx="12871678" cy="6088379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99744" rIns="0" bIns="0" rtlCol="0">
            <a:spAutoFit/>
          </a:bodyPr>
          <a:lstStyle/>
          <a:p>
            <a:pPr marL="185420">
              <a:lnSpc>
                <a:spcPct val="100000"/>
              </a:lnSpc>
              <a:spcBef>
                <a:spcPts val="100"/>
              </a:spcBef>
            </a:pPr>
            <a:r>
              <a:rPr sz="4500" spc="-229" dirty="0">
                <a:latin typeface="Arial Black"/>
                <a:cs typeface="Arial Black"/>
              </a:rPr>
              <a:t>Extension</a:t>
            </a:r>
            <a:endParaRPr sz="45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73040" y="2426207"/>
            <a:ext cx="950976" cy="950976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7177531" y="3192374"/>
            <a:ext cx="9077960" cy="3140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0525" marR="5080" indent="-378460">
              <a:lnSpc>
                <a:spcPct val="116900"/>
              </a:lnSpc>
              <a:spcBef>
                <a:spcPts val="100"/>
              </a:spcBef>
              <a:buFont typeface="Arial"/>
              <a:buChar char="•"/>
              <a:tabLst>
                <a:tab pos="390525" algn="l"/>
              </a:tabLst>
            </a:pPr>
            <a:r>
              <a:rPr sz="3500" dirty="0">
                <a:latin typeface="Verdana"/>
                <a:cs typeface="Verdana"/>
              </a:rPr>
              <a:t>Go</a:t>
            </a:r>
            <a:r>
              <a:rPr sz="3500" spc="-275" dirty="0">
                <a:latin typeface="Verdana"/>
                <a:cs typeface="Verdana"/>
              </a:rPr>
              <a:t> </a:t>
            </a:r>
            <a:r>
              <a:rPr sz="3500" dirty="0">
                <a:latin typeface="Verdana"/>
                <a:cs typeface="Verdana"/>
              </a:rPr>
              <a:t>to</a:t>
            </a:r>
            <a:r>
              <a:rPr sz="3500" spc="-290" dirty="0">
                <a:latin typeface="Verdana"/>
                <a:cs typeface="Verdana"/>
              </a:rPr>
              <a:t> </a:t>
            </a:r>
            <a:r>
              <a:rPr sz="3500" dirty="0">
                <a:latin typeface="Verdana"/>
                <a:cs typeface="Verdana"/>
              </a:rPr>
              <a:t>the</a:t>
            </a:r>
            <a:r>
              <a:rPr sz="3500" spc="-275" dirty="0">
                <a:latin typeface="Verdana"/>
                <a:cs typeface="Verdana"/>
              </a:rPr>
              <a:t> </a:t>
            </a:r>
            <a:r>
              <a:rPr sz="3500" spc="60" dirty="0">
                <a:latin typeface="Verdana"/>
                <a:cs typeface="Verdana"/>
              </a:rPr>
              <a:t>Google</a:t>
            </a:r>
            <a:r>
              <a:rPr sz="3500" spc="-290" dirty="0">
                <a:latin typeface="Verdana"/>
                <a:cs typeface="Verdana"/>
              </a:rPr>
              <a:t> </a:t>
            </a:r>
            <a:r>
              <a:rPr sz="3500" spc="120" dirty="0">
                <a:latin typeface="Verdana"/>
                <a:cs typeface="Verdana"/>
              </a:rPr>
              <a:t>Maps</a:t>
            </a:r>
            <a:r>
              <a:rPr sz="3500" spc="-275" dirty="0">
                <a:latin typeface="Verdana"/>
                <a:cs typeface="Verdana"/>
              </a:rPr>
              <a:t> </a:t>
            </a:r>
            <a:r>
              <a:rPr sz="3500" spc="150" dirty="0">
                <a:latin typeface="Verdana"/>
                <a:cs typeface="Verdana"/>
              </a:rPr>
              <a:t>and</a:t>
            </a:r>
            <a:r>
              <a:rPr sz="3500" spc="-300" dirty="0">
                <a:latin typeface="Verdana"/>
                <a:cs typeface="Verdana"/>
              </a:rPr>
              <a:t> </a:t>
            </a:r>
            <a:r>
              <a:rPr sz="3500" spc="-45" dirty="0">
                <a:latin typeface="Verdana"/>
                <a:cs typeface="Verdana"/>
              </a:rPr>
              <a:t>look</a:t>
            </a:r>
            <a:r>
              <a:rPr sz="3500" spc="-290" dirty="0">
                <a:latin typeface="Verdana"/>
                <a:cs typeface="Verdana"/>
              </a:rPr>
              <a:t> </a:t>
            </a:r>
            <a:r>
              <a:rPr sz="3500" spc="-50" dirty="0">
                <a:latin typeface="Verdana"/>
                <a:cs typeface="Verdana"/>
              </a:rPr>
              <a:t>for</a:t>
            </a:r>
            <a:r>
              <a:rPr sz="3500" spc="-275" dirty="0">
                <a:latin typeface="Verdana"/>
                <a:cs typeface="Verdana"/>
              </a:rPr>
              <a:t> </a:t>
            </a:r>
            <a:r>
              <a:rPr sz="3500" spc="-25" dirty="0">
                <a:latin typeface="Verdana"/>
                <a:cs typeface="Verdana"/>
              </a:rPr>
              <a:t>the </a:t>
            </a:r>
            <a:r>
              <a:rPr sz="3500" dirty="0">
                <a:latin typeface="Verdana"/>
                <a:cs typeface="Verdana"/>
              </a:rPr>
              <a:t>Local</a:t>
            </a:r>
            <a:r>
              <a:rPr sz="3500" spc="-254" dirty="0">
                <a:latin typeface="Verdana"/>
                <a:cs typeface="Verdana"/>
              </a:rPr>
              <a:t> </a:t>
            </a:r>
            <a:r>
              <a:rPr sz="3500" spc="-45" dirty="0">
                <a:latin typeface="Verdana"/>
                <a:cs typeface="Verdana"/>
              </a:rPr>
              <a:t>Business</a:t>
            </a:r>
            <a:r>
              <a:rPr sz="3500" spc="-250" dirty="0">
                <a:latin typeface="Verdana"/>
                <a:cs typeface="Verdana"/>
              </a:rPr>
              <a:t> </a:t>
            </a:r>
            <a:r>
              <a:rPr sz="3500" dirty="0">
                <a:latin typeface="Verdana"/>
                <a:cs typeface="Verdana"/>
              </a:rPr>
              <a:t>that</a:t>
            </a:r>
            <a:r>
              <a:rPr sz="3500" spc="-229" dirty="0">
                <a:latin typeface="Verdana"/>
                <a:cs typeface="Verdana"/>
              </a:rPr>
              <a:t> </a:t>
            </a:r>
            <a:r>
              <a:rPr sz="3500" spc="-50" dirty="0">
                <a:latin typeface="Verdana"/>
                <a:cs typeface="Verdana"/>
              </a:rPr>
              <a:t>interest</a:t>
            </a:r>
            <a:r>
              <a:rPr sz="3500" spc="-235" dirty="0">
                <a:latin typeface="Verdana"/>
                <a:cs typeface="Verdana"/>
              </a:rPr>
              <a:t> </a:t>
            </a:r>
            <a:r>
              <a:rPr sz="3500" spc="-20" dirty="0">
                <a:latin typeface="Verdana"/>
                <a:cs typeface="Verdana"/>
              </a:rPr>
              <a:t>you.</a:t>
            </a:r>
            <a:endParaRPr sz="35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625"/>
              </a:spcBef>
              <a:buFont typeface="Arial"/>
              <a:buChar char="•"/>
            </a:pPr>
            <a:endParaRPr sz="3500">
              <a:latin typeface="Verdana"/>
              <a:cs typeface="Verdana"/>
            </a:endParaRPr>
          </a:p>
          <a:p>
            <a:pPr marL="390525" marR="1173480" indent="-378460">
              <a:lnSpc>
                <a:spcPct val="116900"/>
              </a:lnSpc>
              <a:buFont typeface="Arial"/>
              <a:buChar char="•"/>
              <a:tabLst>
                <a:tab pos="390525" algn="l"/>
              </a:tabLst>
            </a:pPr>
            <a:r>
              <a:rPr sz="3500" spc="-75" dirty="0">
                <a:latin typeface="Verdana"/>
                <a:cs typeface="Verdana"/>
              </a:rPr>
              <a:t>After</a:t>
            </a:r>
            <a:r>
              <a:rPr sz="3500" spc="-245" dirty="0">
                <a:latin typeface="Verdana"/>
                <a:cs typeface="Verdana"/>
              </a:rPr>
              <a:t> </a:t>
            </a:r>
            <a:r>
              <a:rPr sz="3500" spc="55" dirty="0">
                <a:latin typeface="Verdana"/>
                <a:cs typeface="Verdana"/>
              </a:rPr>
              <a:t>searching</a:t>
            </a:r>
            <a:r>
              <a:rPr sz="3500" spc="-270" dirty="0">
                <a:latin typeface="Verdana"/>
                <a:cs typeface="Verdana"/>
              </a:rPr>
              <a:t> </a:t>
            </a:r>
            <a:r>
              <a:rPr sz="3500" dirty="0">
                <a:latin typeface="Verdana"/>
                <a:cs typeface="Verdana"/>
              </a:rPr>
              <a:t>completes,</a:t>
            </a:r>
            <a:r>
              <a:rPr sz="3500" spc="-245" dirty="0">
                <a:latin typeface="Verdana"/>
                <a:cs typeface="Verdana"/>
              </a:rPr>
              <a:t> </a:t>
            </a:r>
            <a:r>
              <a:rPr sz="3500" spc="70" dirty="0">
                <a:latin typeface="Verdana"/>
                <a:cs typeface="Verdana"/>
              </a:rPr>
              <a:t>open </a:t>
            </a:r>
            <a:r>
              <a:rPr sz="3500" spc="-45" dirty="0">
                <a:latin typeface="Verdana"/>
                <a:cs typeface="Verdana"/>
              </a:rPr>
              <a:t>reviews</a:t>
            </a:r>
            <a:r>
              <a:rPr sz="3500" spc="-245" dirty="0">
                <a:latin typeface="Verdana"/>
                <a:cs typeface="Verdana"/>
              </a:rPr>
              <a:t> </a:t>
            </a:r>
            <a:r>
              <a:rPr sz="3500" dirty="0">
                <a:latin typeface="Verdana"/>
                <a:cs typeface="Verdana"/>
              </a:rPr>
              <a:t>option</a:t>
            </a:r>
            <a:r>
              <a:rPr sz="3500" spc="-240" dirty="0">
                <a:latin typeface="Verdana"/>
                <a:cs typeface="Verdana"/>
              </a:rPr>
              <a:t> </a:t>
            </a:r>
            <a:r>
              <a:rPr sz="3500" spc="-55" dirty="0">
                <a:latin typeface="Verdana"/>
                <a:cs typeface="Verdana"/>
              </a:rPr>
              <a:t>for</a:t>
            </a:r>
            <a:r>
              <a:rPr sz="3500" spc="-254" dirty="0">
                <a:latin typeface="Verdana"/>
                <a:cs typeface="Verdana"/>
              </a:rPr>
              <a:t> </a:t>
            </a:r>
            <a:r>
              <a:rPr sz="3500" spc="-75" dirty="0">
                <a:latin typeface="Verdana"/>
                <a:cs typeface="Verdana"/>
              </a:rPr>
              <a:t>further</a:t>
            </a:r>
            <a:r>
              <a:rPr sz="3500" spc="-265" dirty="0">
                <a:latin typeface="Verdana"/>
                <a:cs typeface="Verdana"/>
              </a:rPr>
              <a:t> </a:t>
            </a:r>
            <a:r>
              <a:rPr sz="3500" spc="-10" dirty="0">
                <a:latin typeface="Verdana"/>
                <a:cs typeface="Verdana"/>
              </a:rPr>
              <a:t>process.</a:t>
            </a:r>
            <a:endParaRPr sz="3500">
              <a:latin typeface="Verdana"/>
              <a:cs typeface="Verdana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5143500"/>
            <a:ext cx="5273040" cy="5143497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015744" y="900810"/>
            <a:ext cx="1829435" cy="711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500" spc="-600" dirty="0">
                <a:latin typeface="Arial Black"/>
                <a:cs typeface="Arial Black"/>
              </a:rPr>
              <a:t>STEP</a:t>
            </a:r>
            <a:r>
              <a:rPr sz="4500" spc="-550" dirty="0">
                <a:latin typeface="Arial Black"/>
                <a:cs typeface="Arial Black"/>
              </a:rPr>
              <a:t> </a:t>
            </a:r>
            <a:r>
              <a:rPr sz="4500" spc="-500" dirty="0">
                <a:latin typeface="Arial Black"/>
                <a:cs typeface="Arial Black"/>
              </a:rPr>
              <a:t>2</a:t>
            </a:r>
            <a:endParaRPr sz="45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8700" y="1028700"/>
            <a:ext cx="545592" cy="54559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39063" rIns="0" bIns="0" rtlCol="0">
            <a:spAutoFit/>
          </a:bodyPr>
          <a:lstStyle/>
          <a:p>
            <a:pPr marL="93980">
              <a:lnSpc>
                <a:spcPct val="100000"/>
              </a:lnSpc>
              <a:spcBef>
                <a:spcPts val="100"/>
              </a:spcBef>
            </a:pPr>
            <a:r>
              <a:rPr sz="3500" spc="-350" dirty="0">
                <a:solidFill>
                  <a:srgbClr val="171616"/>
                </a:solidFill>
                <a:latin typeface="Arial Black"/>
                <a:cs typeface="Arial Black"/>
              </a:rPr>
              <a:t>SEARCH</a:t>
            </a:r>
            <a:r>
              <a:rPr sz="3500" spc="-450" dirty="0">
                <a:solidFill>
                  <a:srgbClr val="171616"/>
                </a:solidFill>
                <a:latin typeface="Arial Black"/>
                <a:cs typeface="Arial Black"/>
              </a:rPr>
              <a:t> </a:t>
            </a:r>
            <a:r>
              <a:rPr sz="3500" spc="-530" dirty="0">
                <a:solidFill>
                  <a:srgbClr val="171616"/>
                </a:solidFill>
                <a:latin typeface="Arial Black"/>
                <a:cs typeface="Arial Black"/>
              </a:rPr>
              <a:t>RESULT</a:t>
            </a:r>
            <a:endParaRPr sz="3500">
              <a:latin typeface="Arial Black"/>
              <a:cs typeface="Arial Black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635508" y="0"/>
            <a:ext cx="17653000" cy="8590915"/>
            <a:chOff x="635508" y="0"/>
            <a:chExt cx="17653000" cy="8590915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401799" y="0"/>
              <a:ext cx="3886200" cy="477012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35508" y="2441448"/>
              <a:ext cx="13770864" cy="6149340"/>
            </a:xfrm>
            <a:prstGeom prst="rect">
              <a:avLst/>
            </a:prstGeom>
          </p:spPr>
        </p:pic>
      </p:grpSp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4660880" y="8782811"/>
            <a:ext cx="952500" cy="95097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74920" y="1845564"/>
            <a:ext cx="890015" cy="890016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7177531" y="2551278"/>
            <a:ext cx="9175750" cy="56286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90525" marR="894080" indent="-378460">
              <a:lnSpc>
                <a:spcPct val="116900"/>
              </a:lnSpc>
              <a:spcBef>
                <a:spcPts val="95"/>
              </a:spcBef>
              <a:buFont typeface="Arial"/>
              <a:buChar char="•"/>
              <a:tabLst>
                <a:tab pos="390525" algn="l"/>
              </a:tabLst>
            </a:pPr>
            <a:r>
              <a:rPr sz="3500" spc="65" dirty="0">
                <a:latin typeface="Verdana"/>
                <a:cs typeface="Verdana"/>
              </a:rPr>
              <a:t>Open</a:t>
            </a:r>
            <a:r>
              <a:rPr sz="3500" spc="-275" dirty="0">
                <a:latin typeface="Verdana"/>
                <a:cs typeface="Verdana"/>
              </a:rPr>
              <a:t> </a:t>
            </a:r>
            <a:r>
              <a:rPr sz="3500" spc="-20" dirty="0">
                <a:latin typeface="Verdana"/>
                <a:cs typeface="Verdana"/>
              </a:rPr>
              <a:t>the</a:t>
            </a:r>
            <a:r>
              <a:rPr sz="3500" spc="-270" dirty="0">
                <a:latin typeface="Verdana"/>
                <a:cs typeface="Verdana"/>
              </a:rPr>
              <a:t> </a:t>
            </a:r>
            <a:r>
              <a:rPr sz="3500" spc="135" dirty="0">
                <a:latin typeface="Verdana"/>
                <a:cs typeface="Verdana"/>
              </a:rPr>
              <a:t>webpage</a:t>
            </a:r>
            <a:r>
              <a:rPr sz="3500" spc="-270" dirty="0">
                <a:latin typeface="Verdana"/>
                <a:cs typeface="Verdana"/>
              </a:rPr>
              <a:t> </a:t>
            </a:r>
            <a:r>
              <a:rPr sz="3500" spc="50" dirty="0">
                <a:latin typeface="Verdana"/>
                <a:cs typeface="Verdana"/>
              </a:rPr>
              <a:t>containing</a:t>
            </a:r>
            <a:r>
              <a:rPr sz="3500" spc="-310" dirty="0">
                <a:latin typeface="Verdana"/>
                <a:cs typeface="Verdana"/>
              </a:rPr>
              <a:t> </a:t>
            </a:r>
            <a:r>
              <a:rPr sz="3500" spc="-25" dirty="0">
                <a:latin typeface="Verdana"/>
                <a:cs typeface="Verdana"/>
              </a:rPr>
              <a:t>the </a:t>
            </a:r>
            <a:r>
              <a:rPr sz="3500" spc="60" dirty="0">
                <a:latin typeface="Verdana"/>
                <a:cs typeface="Verdana"/>
              </a:rPr>
              <a:t>Google</a:t>
            </a:r>
            <a:r>
              <a:rPr sz="3500" spc="-270" dirty="0">
                <a:latin typeface="Verdana"/>
                <a:cs typeface="Verdana"/>
              </a:rPr>
              <a:t> </a:t>
            </a:r>
            <a:r>
              <a:rPr sz="3500" spc="-45" dirty="0">
                <a:latin typeface="Verdana"/>
                <a:cs typeface="Verdana"/>
              </a:rPr>
              <a:t>reviews</a:t>
            </a:r>
            <a:r>
              <a:rPr sz="3500" spc="-254" dirty="0">
                <a:latin typeface="Verdana"/>
                <a:cs typeface="Verdana"/>
              </a:rPr>
              <a:t> </a:t>
            </a:r>
            <a:r>
              <a:rPr sz="3500" dirty="0">
                <a:latin typeface="Verdana"/>
                <a:cs typeface="Verdana"/>
              </a:rPr>
              <a:t>you</a:t>
            </a:r>
            <a:r>
              <a:rPr sz="3500" spc="-254" dirty="0">
                <a:latin typeface="Verdana"/>
                <a:cs typeface="Verdana"/>
              </a:rPr>
              <a:t> </a:t>
            </a:r>
            <a:r>
              <a:rPr sz="3500" dirty="0">
                <a:latin typeface="Verdana"/>
                <a:cs typeface="Verdana"/>
              </a:rPr>
              <a:t>want</a:t>
            </a:r>
            <a:r>
              <a:rPr sz="3500" spc="-250" dirty="0">
                <a:latin typeface="Verdana"/>
                <a:cs typeface="Verdana"/>
              </a:rPr>
              <a:t> </a:t>
            </a:r>
            <a:r>
              <a:rPr sz="3500" dirty="0">
                <a:latin typeface="Verdana"/>
                <a:cs typeface="Verdana"/>
              </a:rPr>
              <a:t>to</a:t>
            </a:r>
            <a:r>
              <a:rPr sz="3500" spc="-254" dirty="0">
                <a:latin typeface="Verdana"/>
                <a:cs typeface="Verdana"/>
              </a:rPr>
              <a:t> </a:t>
            </a:r>
            <a:r>
              <a:rPr sz="3500" spc="-10" dirty="0">
                <a:latin typeface="Verdana"/>
                <a:cs typeface="Verdana"/>
              </a:rPr>
              <a:t>scrape.</a:t>
            </a:r>
            <a:endParaRPr sz="35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635"/>
              </a:spcBef>
              <a:buFont typeface="Arial"/>
              <a:buChar char="•"/>
            </a:pPr>
            <a:endParaRPr sz="3500">
              <a:latin typeface="Verdana"/>
              <a:cs typeface="Verdana"/>
            </a:endParaRPr>
          </a:p>
          <a:p>
            <a:pPr marL="390525" marR="5080" indent="-378460">
              <a:lnSpc>
                <a:spcPct val="116700"/>
              </a:lnSpc>
              <a:spcBef>
                <a:spcPts val="5"/>
              </a:spcBef>
              <a:buFont typeface="Arial"/>
              <a:buChar char="•"/>
              <a:tabLst>
                <a:tab pos="390525" algn="l"/>
              </a:tabLst>
            </a:pPr>
            <a:r>
              <a:rPr sz="3500" dirty="0">
                <a:latin typeface="Verdana"/>
                <a:cs typeface="Verdana"/>
              </a:rPr>
              <a:t>On</a:t>
            </a:r>
            <a:r>
              <a:rPr sz="3500" spc="-235" dirty="0">
                <a:latin typeface="Verdana"/>
                <a:cs typeface="Verdana"/>
              </a:rPr>
              <a:t> </a:t>
            </a:r>
            <a:r>
              <a:rPr sz="3500" spc="-20" dirty="0">
                <a:latin typeface="Verdana"/>
                <a:cs typeface="Verdana"/>
              </a:rPr>
              <a:t>the</a:t>
            </a:r>
            <a:r>
              <a:rPr sz="3500" spc="-235" dirty="0">
                <a:latin typeface="Verdana"/>
                <a:cs typeface="Verdana"/>
              </a:rPr>
              <a:t> </a:t>
            </a:r>
            <a:r>
              <a:rPr sz="3500" spc="-85" dirty="0">
                <a:latin typeface="Verdana"/>
                <a:cs typeface="Verdana"/>
              </a:rPr>
              <a:t>Instant</a:t>
            </a:r>
            <a:r>
              <a:rPr sz="3500" spc="-260" dirty="0">
                <a:latin typeface="Verdana"/>
                <a:cs typeface="Verdana"/>
              </a:rPr>
              <a:t> </a:t>
            </a:r>
            <a:r>
              <a:rPr sz="3500" dirty="0">
                <a:latin typeface="Verdana"/>
                <a:cs typeface="Verdana"/>
              </a:rPr>
              <a:t>Data</a:t>
            </a:r>
            <a:r>
              <a:rPr sz="3500" spc="-235" dirty="0">
                <a:latin typeface="Verdana"/>
                <a:cs typeface="Verdana"/>
              </a:rPr>
              <a:t> </a:t>
            </a:r>
            <a:r>
              <a:rPr sz="3500" dirty="0">
                <a:latin typeface="Verdana"/>
                <a:cs typeface="Verdana"/>
              </a:rPr>
              <a:t>Scraper</a:t>
            </a:r>
            <a:r>
              <a:rPr sz="3500" spc="-260" dirty="0">
                <a:latin typeface="Verdana"/>
                <a:cs typeface="Verdana"/>
              </a:rPr>
              <a:t> </a:t>
            </a:r>
            <a:r>
              <a:rPr sz="3500" spc="-10" dirty="0">
                <a:latin typeface="Verdana"/>
                <a:cs typeface="Verdana"/>
              </a:rPr>
              <a:t>extension </a:t>
            </a:r>
            <a:r>
              <a:rPr sz="3500" spc="70" dirty="0">
                <a:latin typeface="Verdana"/>
                <a:cs typeface="Verdana"/>
              </a:rPr>
              <a:t>icon</a:t>
            </a:r>
            <a:r>
              <a:rPr sz="3500" spc="-245" dirty="0">
                <a:latin typeface="Verdana"/>
                <a:cs typeface="Verdana"/>
              </a:rPr>
              <a:t> </a:t>
            </a:r>
            <a:r>
              <a:rPr sz="3500" spc="-55" dirty="0">
                <a:latin typeface="Verdana"/>
                <a:cs typeface="Verdana"/>
              </a:rPr>
              <a:t>in</a:t>
            </a:r>
            <a:r>
              <a:rPr sz="3500" spc="-260" dirty="0">
                <a:latin typeface="Verdana"/>
                <a:cs typeface="Verdana"/>
              </a:rPr>
              <a:t> </a:t>
            </a:r>
            <a:r>
              <a:rPr sz="3500" spc="-45" dirty="0">
                <a:latin typeface="Verdana"/>
                <a:cs typeface="Verdana"/>
              </a:rPr>
              <a:t>your</a:t>
            </a:r>
            <a:r>
              <a:rPr sz="3500" spc="-260" dirty="0">
                <a:latin typeface="Verdana"/>
                <a:cs typeface="Verdana"/>
              </a:rPr>
              <a:t> </a:t>
            </a:r>
            <a:r>
              <a:rPr sz="3500" spc="65" dirty="0">
                <a:latin typeface="Verdana"/>
                <a:cs typeface="Verdana"/>
              </a:rPr>
              <a:t>Chrome</a:t>
            </a:r>
            <a:r>
              <a:rPr sz="3500" spc="-265" dirty="0">
                <a:latin typeface="Verdana"/>
                <a:cs typeface="Verdana"/>
              </a:rPr>
              <a:t> </a:t>
            </a:r>
            <a:r>
              <a:rPr sz="3500" spc="-80" dirty="0">
                <a:latin typeface="Verdana"/>
                <a:cs typeface="Verdana"/>
              </a:rPr>
              <a:t>browser,</a:t>
            </a:r>
            <a:r>
              <a:rPr sz="3500" spc="-270" dirty="0">
                <a:latin typeface="Verdana"/>
                <a:cs typeface="Verdana"/>
              </a:rPr>
              <a:t> </a:t>
            </a:r>
            <a:r>
              <a:rPr sz="3500" dirty="0">
                <a:latin typeface="Verdana"/>
                <a:cs typeface="Verdana"/>
              </a:rPr>
              <a:t>select</a:t>
            </a:r>
            <a:r>
              <a:rPr sz="3500" spc="-240" dirty="0">
                <a:latin typeface="Verdana"/>
                <a:cs typeface="Verdana"/>
              </a:rPr>
              <a:t> </a:t>
            </a:r>
            <a:r>
              <a:rPr sz="3500" spc="-25" dirty="0">
                <a:latin typeface="Verdana"/>
                <a:cs typeface="Verdana"/>
              </a:rPr>
              <a:t>the </a:t>
            </a:r>
            <a:r>
              <a:rPr sz="3500" spc="140" dirty="0">
                <a:latin typeface="Verdana"/>
                <a:cs typeface="Verdana"/>
              </a:rPr>
              <a:t>data</a:t>
            </a:r>
            <a:r>
              <a:rPr sz="3500" spc="-265" dirty="0">
                <a:latin typeface="Verdana"/>
                <a:cs typeface="Verdana"/>
              </a:rPr>
              <a:t> </a:t>
            </a:r>
            <a:r>
              <a:rPr sz="3500" dirty="0">
                <a:latin typeface="Verdana"/>
                <a:cs typeface="Verdana"/>
              </a:rPr>
              <a:t>you</a:t>
            </a:r>
            <a:r>
              <a:rPr sz="3500" spc="-265" dirty="0">
                <a:latin typeface="Verdana"/>
                <a:cs typeface="Verdana"/>
              </a:rPr>
              <a:t> </a:t>
            </a:r>
            <a:r>
              <a:rPr sz="3500" dirty="0">
                <a:latin typeface="Verdana"/>
                <a:cs typeface="Verdana"/>
              </a:rPr>
              <a:t>want</a:t>
            </a:r>
            <a:r>
              <a:rPr sz="3500" spc="-260" dirty="0">
                <a:latin typeface="Verdana"/>
                <a:cs typeface="Verdana"/>
              </a:rPr>
              <a:t> </a:t>
            </a:r>
            <a:r>
              <a:rPr sz="3500" dirty="0">
                <a:latin typeface="Verdana"/>
                <a:cs typeface="Verdana"/>
              </a:rPr>
              <a:t>to</a:t>
            </a:r>
            <a:r>
              <a:rPr sz="3500" spc="-265" dirty="0">
                <a:latin typeface="Verdana"/>
                <a:cs typeface="Verdana"/>
              </a:rPr>
              <a:t> </a:t>
            </a:r>
            <a:r>
              <a:rPr sz="3500" spc="95" dirty="0">
                <a:latin typeface="Verdana"/>
                <a:cs typeface="Verdana"/>
              </a:rPr>
              <a:t>scrape</a:t>
            </a:r>
            <a:r>
              <a:rPr sz="3500" spc="-275" dirty="0">
                <a:latin typeface="Verdana"/>
                <a:cs typeface="Verdana"/>
              </a:rPr>
              <a:t> </a:t>
            </a:r>
            <a:r>
              <a:rPr sz="3500" spc="-35" dirty="0">
                <a:latin typeface="Verdana"/>
                <a:cs typeface="Verdana"/>
              </a:rPr>
              <a:t>(in</a:t>
            </a:r>
            <a:r>
              <a:rPr sz="3500" spc="-265" dirty="0">
                <a:latin typeface="Verdana"/>
                <a:cs typeface="Verdana"/>
              </a:rPr>
              <a:t> </a:t>
            </a:r>
            <a:r>
              <a:rPr sz="3500" spc="-55" dirty="0">
                <a:latin typeface="Verdana"/>
                <a:cs typeface="Verdana"/>
              </a:rPr>
              <a:t>this</a:t>
            </a:r>
            <a:r>
              <a:rPr sz="3500" spc="-265" dirty="0">
                <a:latin typeface="Verdana"/>
                <a:cs typeface="Verdana"/>
              </a:rPr>
              <a:t> </a:t>
            </a:r>
            <a:r>
              <a:rPr sz="3500" spc="-10" dirty="0">
                <a:latin typeface="Verdana"/>
                <a:cs typeface="Verdana"/>
              </a:rPr>
              <a:t>case, </a:t>
            </a:r>
            <a:r>
              <a:rPr sz="3500" dirty="0">
                <a:latin typeface="Verdana"/>
                <a:cs typeface="Verdana"/>
              </a:rPr>
              <a:t>the</a:t>
            </a:r>
            <a:r>
              <a:rPr sz="3500" spc="-275" dirty="0">
                <a:latin typeface="Verdana"/>
                <a:cs typeface="Verdana"/>
              </a:rPr>
              <a:t> </a:t>
            </a:r>
            <a:r>
              <a:rPr sz="3500" spc="-100" dirty="0">
                <a:latin typeface="Verdana"/>
                <a:cs typeface="Verdana"/>
              </a:rPr>
              <a:t>reviews),</a:t>
            </a:r>
            <a:r>
              <a:rPr sz="3500" spc="-290" dirty="0">
                <a:latin typeface="Verdana"/>
                <a:cs typeface="Verdana"/>
              </a:rPr>
              <a:t> </a:t>
            </a:r>
            <a:r>
              <a:rPr sz="3500" spc="150" dirty="0">
                <a:latin typeface="Verdana"/>
                <a:cs typeface="Verdana"/>
              </a:rPr>
              <a:t>and</a:t>
            </a:r>
            <a:r>
              <a:rPr sz="3500" spc="-300" dirty="0">
                <a:latin typeface="Verdana"/>
                <a:cs typeface="Verdana"/>
              </a:rPr>
              <a:t> </a:t>
            </a:r>
            <a:r>
              <a:rPr sz="3500" spc="75" dirty="0">
                <a:latin typeface="Verdana"/>
                <a:cs typeface="Verdana"/>
              </a:rPr>
              <a:t>launch</a:t>
            </a:r>
            <a:r>
              <a:rPr sz="3500" spc="-300" dirty="0">
                <a:latin typeface="Verdana"/>
                <a:cs typeface="Verdana"/>
              </a:rPr>
              <a:t> </a:t>
            </a:r>
            <a:r>
              <a:rPr sz="3500" dirty="0">
                <a:latin typeface="Verdana"/>
                <a:cs typeface="Verdana"/>
              </a:rPr>
              <a:t>the</a:t>
            </a:r>
            <a:r>
              <a:rPr sz="3500" spc="-275" dirty="0">
                <a:latin typeface="Verdana"/>
                <a:cs typeface="Verdana"/>
              </a:rPr>
              <a:t> </a:t>
            </a:r>
            <a:r>
              <a:rPr sz="3500" spc="-10" dirty="0">
                <a:latin typeface="Verdana"/>
                <a:cs typeface="Verdana"/>
              </a:rPr>
              <a:t>scraper. </a:t>
            </a:r>
            <a:r>
              <a:rPr sz="3500" spc="-165" dirty="0">
                <a:latin typeface="Verdana"/>
                <a:cs typeface="Verdana"/>
              </a:rPr>
              <a:t>Then,</a:t>
            </a:r>
            <a:r>
              <a:rPr sz="3500" spc="-285" dirty="0">
                <a:latin typeface="Verdana"/>
                <a:cs typeface="Verdana"/>
              </a:rPr>
              <a:t> </a:t>
            </a:r>
            <a:r>
              <a:rPr sz="3500" dirty="0">
                <a:latin typeface="Verdana"/>
                <a:cs typeface="Verdana"/>
              </a:rPr>
              <a:t>wait</a:t>
            </a:r>
            <a:r>
              <a:rPr sz="3500" spc="-260" dirty="0">
                <a:latin typeface="Verdana"/>
                <a:cs typeface="Verdana"/>
              </a:rPr>
              <a:t> </a:t>
            </a:r>
            <a:r>
              <a:rPr sz="3500" spc="-65" dirty="0">
                <a:latin typeface="Verdana"/>
                <a:cs typeface="Verdana"/>
              </a:rPr>
              <a:t>until</a:t>
            </a:r>
            <a:r>
              <a:rPr sz="3500" spc="-260" dirty="0">
                <a:latin typeface="Verdana"/>
                <a:cs typeface="Verdana"/>
              </a:rPr>
              <a:t> </a:t>
            </a:r>
            <a:r>
              <a:rPr sz="3500" dirty="0">
                <a:latin typeface="Verdana"/>
                <a:cs typeface="Verdana"/>
              </a:rPr>
              <a:t>all</a:t>
            </a:r>
            <a:r>
              <a:rPr sz="3500" spc="-260" dirty="0">
                <a:latin typeface="Verdana"/>
                <a:cs typeface="Verdana"/>
              </a:rPr>
              <a:t> </a:t>
            </a:r>
            <a:r>
              <a:rPr sz="3500" spc="-45" dirty="0">
                <a:latin typeface="Verdana"/>
                <a:cs typeface="Verdana"/>
              </a:rPr>
              <a:t>reviews</a:t>
            </a:r>
            <a:r>
              <a:rPr sz="3500" spc="-275" dirty="0">
                <a:latin typeface="Verdana"/>
                <a:cs typeface="Verdana"/>
              </a:rPr>
              <a:t> </a:t>
            </a:r>
            <a:r>
              <a:rPr sz="3500" spc="60" dirty="0">
                <a:latin typeface="Verdana"/>
                <a:cs typeface="Verdana"/>
              </a:rPr>
              <a:t>have</a:t>
            </a:r>
            <a:r>
              <a:rPr sz="3500" spc="-265" dirty="0">
                <a:latin typeface="Verdana"/>
                <a:cs typeface="Verdana"/>
              </a:rPr>
              <a:t> </a:t>
            </a:r>
            <a:r>
              <a:rPr sz="3500" spc="65" dirty="0">
                <a:latin typeface="Verdana"/>
                <a:cs typeface="Verdana"/>
              </a:rPr>
              <a:t>been </a:t>
            </a:r>
            <a:r>
              <a:rPr sz="3500" spc="-10" dirty="0">
                <a:latin typeface="Verdana"/>
                <a:cs typeface="Verdana"/>
              </a:rPr>
              <a:t>scraped.</a:t>
            </a:r>
            <a:endParaRPr sz="3500">
              <a:latin typeface="Verdana"/>
              <a:cs typeface="Verdana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5143500"/>
            <a:ext cx="5273040" cy="5143497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987423" y="900810"/>
            <a:ext cx="1847850" cy="711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500" spc="-585" dirty="0">
                <a:latin typeface="Arial Black"/>
                <a:cs typeface="Arial Black"/>
              </a:rPr>
              <a:t>STEP</a:t>
            </a:r>
            <a:r>
              <a:rPr sz="4500" spc="-550" dirty="0">
                <a:latin typeface="Arial Black"/>
                <a:cs typeface="Arial Black"/>
              </a:rPr>
              <a:t> </a:t>
            </a:r>
            <a:r>
              <a:rPr sz="4500" spc="-350" dirty="0">
                <a:latin typeface="Arial Black"/>
                <a:cs typeface="Arial Black"/>
              </a:rPr>
              <a:t>3</a:t>
            </a:r>
            <a:endParaRPr sz="45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525500" y="0"/>
            <a:ext cx="4762500" cy="5129784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1574291" y="1978151"/>
            <a:ext cx="11684635" cy="7725409"/>
          </a:xfrm>
          <a:custGeom>
            <a:avLst/>
            <a:gdLst/>
            <a:ahLst/>
            <a:cxnLst/>
            <a:rect l="l" t="t" r="r" b="b"/>
            <a:pathLst>
              <a:path w="11684635" h="7725409">
                <a:moveTo>
                  <a:pt x="0" y="7725156"/>
                </a:moveTo>
                <a:lnTo>
                  <a:pt x="11684508" y="7725156"/>
                </a:lnTo>
                <a:lnTo>
                  <a:pt x="11684508" y="0"/>
                </a:lnTo>
                <a:lnTo>
                  <a:pt x="0" y="0"/>
                </a:lnTo>
                <a:lnTo>
                  <a:pt x="0" y="7725156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28700" y="1028700"/>
            <a:ext cx="545592" cy="545592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87577" rIns="0" bIns="0" rtlCol="0">
            <a:spAutoFit/>
          </a:bodyPr>
          <a:lstStyle/>
          <a:p>
            <a:pPr marL="163195">
              <a:lnSpc>
                <a:spcPct val="100000"/>
              </a:lnSpc>
              <a:spcBef>
                <a:spcPts val="105"/>
              </a:spcBef>
            </a:pPr>
            <a:r>
              <a:rPr sz="3500" spc="-340" dirty="0">
                <a:latin typeface="Arial Black"/>
                <a:cs typeface="Arial Black"/>
              </a:rPr>
              <a:t>WEBPAGE</a:t>
            </a:r>
            <a:endParaRPr sz="3500">
              <a:latin typeface="Arial Black"/>
              <a:cs typeface="Arial Black"/>
            </a:endParaRP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352776" y="8996171"/>
            <a:ext cx="909828" cy="909828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969007" y="2026920"/>
            <a:ext cx="11033760" cy="570738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001F4D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8700" y="1028700"/>
            <a:ext cx="545592" cy="545592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994636" y="1991867"/>
            <a:ext cx="3293363" cy="6303263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1567941" y="2093722"/>
            <a:ext cx="13017500" cy="7383145"/>
            <a:chOff x="1567941" y="2093722"/>
            <a:chExt cx="13017500" cy="7383145"/>
          </a:xfrm>
        </p:grpSpPr>
        <p:sp>
          <p:nvSpPr>
            <p:cNvPr id="6" name="object 6"/>
            <p:cNvSpPr/>
            <p:nvPr/>
          </p:nvSpPr>
          <p:spPr>
            <a:xfrm>
              <a:off x="1574291" y="2100072"/>
              <a:ext cx="13004800" cy="7370445"/>
            </a:xfrm>
            <a:custGeom>
              <a:avLst/>
              <a:gdLst/>
              <a:ahLst/>
              <a:cxnLst/>
              <a:rect l="l" t="t" r="r" b="b"/>
              <a:pathLst>
                <a:path w="13004800" h="7370445">
                  <a:moveTo>
                    <a:pt x="0" y="7370064"/>
                  </a:moveTo>
                  <a:lnTo>
                    <a:pt x="13004292" y="7370064"/>
                  </a:lnTo>
                  <a:lnTo>
                    <a:pt x="13004292" y="0"/>
                  </a:lnTo>
                  <a:lnTo>
                    <a:pt x="0" y="0"/>
                  </a:lnTo>
                  <a:lnTo>
                    <a:pt x="0" y="7370064"/>
                  </a:lnTo>
                  <a:close/>
                </a:path>
              </a:pathLst>
            </a:custGeom>
            <a:ln w="126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67127" y="2705100"/>
              <a:ext cx="11626595" cy="5257800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77722" rIns="0" bIns="0" rtlCol="0">
            <a:spAutoFit/>
          </a:bodyPr>
          <a:lstStyle/>
          <a:p>
            <a:pPr marL="171450">
              <a:lnSpc>
                <a:spcPct val="100000"/>
              </a:lnSpc>
              <a:spcBef>
                <a:spcPts val="100"/>
              </a:spcBef>
            </a:pPr>
            <a:r>
              <a:rPr sz="3500" spc="-215" dirty="0">
                <a:solidFill>
                  <a:srgbClr val="FFFFFF"/>
                </a:solidFill>
                <a:latin typeface="Arial Black"/>
                <a:cs typeface="Arial Black"/>
              </a:rPr>
              <a:t>Reviews</a:t>
            </a:r>
            <a:r>
              <a:rPr sz="3500" spc="-420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3500" spc="-140" dirty="0">
                <a:solidFill>
                  <a:srgbClr val="FFFFFF"/>
                </a:solidFill>
                <a:latin typeface="Arial Black"/>
                <a:cs typeface="Arial Black"/>
              </a:rPr>
              <a:t>After</a:t>
            </a:r>
            <a:r>
              <a:rPr sz="3500" spc="-40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3500" spc="-40" dirty="0">
                <a:solidFill>
                  <a:srgbClr val="FFFFFF"/>
                </a:solidFill>
                <a:latin typeface="Arial Black"/>
                <a:cs typeface="Arial Black"/>
              </a:rPr>
              <a:t>Scrapping</a:t>
            </a:r>
            <a:endParaRPr sz="35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93291" y="988008"/>
            <a:ext cx="1473200" cy="560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500" spc="-455" dirty="0">
                <a:solidFill>
                  <a:srgbClr val="171616"/>
                </a:solidFill>
                <a:latin typeface="Arial Black"/>
                <a:cs typeface="Arial Black"/>
              </a:rPr>
              <a:t>STEP</a:t>
            </a:r>
            <a:r>
              <a:rPr sz="3500" spc="-459" dirty="0">
                <a:solidFill>
                  <a:srgbClr val="171616"/>
                </a:solidFill>
                <a:latin typeface="Arial Black"/>
                <a:cs typeface="Arial Black"/>
              </a:rPr>
              <a:t> </a:t>
            </a:r>
            <a:r>
              <a:rPr sz="3500" spc="-50" dirty="0">
                <a:solidFill>
                  <a:srgbClr val="171616"/>
                </a:solidFill>
                <a:latin typeface="Arial Black"/>
                <a:cs typeface="Arial Black"/>
              </a:rPr>
              <a:t>4</a:t>
            </a:r>
            <a:endParaRPr sz="3500">
              <a:latin typeface="Arial Black"/>
              <a:cs typeface="Arial Black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0525" marR="5080" indent="-37846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90525" algn="l"/>
              </a:tabLst>
            </a:pPr>
            <a:r>
              <a:rPr dirty="0"/>
              <a:t>Select</a:t>
            </a:r>
            <a:r>
              <a:rPr spc="-30" dirty="0"/>
              <a:t> </a:t>
            </a:r>
            <a:r>
              <a:rPr dirty="0"/>
              <a:t>min</a:t>
            </a:r>
            <a:r>
              <a:rPr spc="-30" dirty="0"/>
              <a:t> </a:t>
            </a:r>
            <a:r>
              <a:rPr spc="55" dirty="0"/>
              <a:t>delay</a:t>
            </a:r>
            <a:r>
              <a:rPr spc="-40" dirty="0"/>
              <a:t> </a:t>
            </a:r>
            <a:r>
              <a:rPr spc="150" dirty="0"/>
              <a:t>and</a:t>
            </a:r>
            <a:r>
              <a:rPr spc="-20" dirty="0"/>
              <a:t> </a:t>
            </a:r>
            <a:r>
              <a:rPr dirty="0"/>
              <a:t>Max</a:t>
            </a:r>
            <a:r>
              <a:rPr spc="-20" dirty="0"/>
              <a:t> </a:t>
            </a:r>
            <a:r>
              <a:rPr spc="55" dirty="0"/>
              <a:t>delay</a:t>
            </a:r>
            <a:r>
              <a:rPr spc="-40" dirty="0"/>
              <a:t> </a:t>
            </a:r>
            <a:r>
              <a:rPr spc="114" dirty="0"/>
              <a:t>as</a:t>
            </a:r>
            <a:r>
              <a:rPr spc="-20" dirty="0"/>
              <a:t> </a:t>
            </a:r>
            <a:r>
              <a:rPr spc="-25" dirty="0"/>
              <a:t>per </a:t>
            </a:r>
            <a:r>
              <a:rPr spc="-45" dirty="0"/>
              <a:t>your</a:t>
            </a:r>
            <a:r>
              <a:rPr spc="-290" dirty="0"/>
              <a:t> </a:t>
            </a:r>
            <a:r>
              <a:rPr spc="-10" dirty="0"/>
              <a:t>requirement.</a:t>
            </a:r>
          </a:p>
          <a:p>
            <a:pPr marL="390525" indent="-377825">
              <a:lnSpc>
                <a:spcPct val="100000"/>
              </a:lnSpc>
              <a:spcBef>
                <a:spcPts val="4205"/>
              </a:spcBef>
              <a:buFont typeface="Arial"/>
              <a:buChar char="•"/>
              <a:tabLst>
                <a:tab pos="390525" algn="l"/>
              </a:tabLst>
            </a:pPr>
            <a:r>
              <a:rPr spc="-50" dirty="0"/>
              <a:t>Then</a:t>
            </a:r>
            <a:r>
              <a:rPr spc="-280" dirty="0"/>
              <a:t> </a:t>
            </a:r>
            <a:r>
              <a:rPr spc="-35" dirty="0"/>
              <a:t>start</a:t>
            </a:r>
            <a:r>
              <a:rPr spc="-265" dirty="0"/>
              <a:t> </a:t>
            </a:r>
            <a:r>
              <a:rPr spc="-10" dirty="0"/>
              <a:t>Crawling.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306800" y="8305800"/>
            <a:ext cx="952500" cy="95250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5143500"/>
            <a:ext cx="5273040" cy="514349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</TotalTime>
  <Words>334</Words>
  <Application>Microsoft Office PowerPoint</Application>
  <PresentationFormat>Custom</PresentationFormat>
  <Paragraphs>37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Arial</vt:lpstr>
      <vt:lpstr>Arial Black</vt:lpstr>
      <vt:lpstr>Calibri</vt:lpstr>
      <vt:lpstr>Calibri Light</vt:lpstr>
      <vt:lpstr>Trebuchet MS</vt:lpstr>
      <vt:lpstr>Verdana</vt:lpstr>
      <vt:lpstr>Office Theme</vt:lpstr>
      <vt:lpstr>Social Media Analysis</vt:lpstr>
      <vt:lpstr>STEP 1</vt:lpstr>
      <vt:lpstr>Extension</vt:lpstr>
      <vt:lpstr>STEP 2</vt:lpstr>
      <vt:lpstr>SEARCH RESULT</vt:lpstr>
      <vt:lpstr>STEP 3</vt:lpstr>
      <vt:lpstr>WEBPAGE</vt:lpstr>
      <vt:lpstr>Reviews After Scrapping</vt:lpstr>
      <vt:lpstr>STEP 4</vt:lpstr>
      <vt:lpstr>PowerPoint Presentation</vt:lpstr>
      <vt:lpstr>TOPIC MODELING</vt:lpstr>
      <vt:lpstr>PowerPoint Presentation</vt:lpstr>
      <vt:lpstr>Steps in LDA</vt:lpstr>
      <vt:lpstr>PowerPoint Presentation</vt:lpstr>
      <vt:lpstr>REVIEW DATASET</vt:lpstr>
      <vt:lpstr>Visualization of review-specific keywords using python</vt:lpstr>
      <vt:lpstr>T-SNE Clustering of all Reviews</vt:lpstr>
      <vt:lpstr>PowerPoint Presentation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Experiment no. 5</dc:title>
  <dc:creator>DELL</dc:creator>
  <cp:lastModifiedBy>Dattatraya Mundhe</cp:lastModifiedBy>
  <cp:revision>3</cp:revision>
  <dcterms:created xsi:type="dcterms:W3CDTF">2024-04-22T03:06:15Z</dcterms:created>
  <dcterms:modified xsi:type="dcterms:W3CDTF">2024-04-22T08:16:12Z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2024-03-26T00:00:00Z</vt:filetime>
  </property>
  <property fmtid="{D5CDD505-2E9C-101B-9397-08002B2CF9AE}" pid="3" name="Creator">
    <vt:lpwstr>Microsoft® PowerPoint® 2019</vt:lpwstr>
  </property>
  <property fmtid="{D5CDD505-2E9C-101B-9397-08002B2CF9AE}" pid="4" name="LastSaved">
    <vt:filetime>2024-04-22T00:00:00Z</vt:filetime>
  </property>
  <property fmtid="{D5CDD505-2E9C-101B-9397-08002B2CF9AE}" pid="5" name="Producer">
    <vt:lpwstr>3-Heights(TM) PDF Security Shell 4.8.25.2 (http://www.pdf-tools.com)</vt:lpwstr>
  </property>
</Properties>
</file>